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9" r:id="rId2"/>
    <p:sldMasterId id="2147483721" r:id="rId3"/>
  </p:sldMasterIdLst>
  <p:notesMasterIdLst>
    <p:notesMasterId r:id="rId14"/>
  </p:notesMasterIdLst>
  <p:sldIdLst>
    <p:sldId id="2142534054" r:id="rId4"/>
    <p:sldId id="2142534052" r:id="rId5"/>
    <p:sldId id="2142534053" r:id="rId6"/>
    <p:sldId id="146329" r:id="rId7"/>
    <p:sldId id="146223" r:id="rId8"/>
    <p:sldId id="146330" r:id="rId9"/>
    <p:sldId id="2142534057" r:id="rId10"/>
    <p:sldId id="552" r:id="rId11"/>
    <p:sldId id="101900" r:id="rId12"/>
    <p:sldId id="21425340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41100"/>
    <a:srgbClr val="00FA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62"/>
    <p:restoredTop sz="70944"/>
  </p:normalViewPr>
  <p:slideViewPr>
    <p:cSldViewPr>
      <p:cViewPr>
        <p:scale>
          <a:sx n="60" d="100"/>
          <a:sy n="60" d="100"/>
        </p:scale>
        <p:origin x="581" y="298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6D624-04E7-254B-B281-06B519C4503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8050A-9116-CF4B-B6A2-91FDD847D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2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Alexander Calder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owls were designed by Raymond Kaskey and cast in aluminum.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sculpture is pale green, resembling weathered copper.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symbolizes knowledge and wisdom, fitting for a library.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0183A-5978-F24E-AAD6-D8DE2A879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2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 Suarez, Peregrine Falcon,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1708 W. Chicago 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Collin Van Der Sluijs, 1006 South Michigan Ave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0183A-5978-F24E-AAD6-D8DE2A879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21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1A571-B27A-CA1E-0B24-5AA0227E6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9AF33-17A8-1718-C443-FEF73F18F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BAC91-9ECC-A7D2-5196-5D24C85A7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Carbon reduction and adaptive reuse in general  - is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often treated merely as a technical necessity rather than an impetus for design creativity. We needed new metaphors and new taxonomies to expand our creativity.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Maybe grafting could provide a useful model…… We needed more precise language, new metaphors and new taxonomies to expand our creativity.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647CA-3881-ED27-C3C2-8E36FD7F2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16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8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a much bigger project set within a redwood forest - that adds on to an existing college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the structure and the finishes are the same and we can significantly reduce the carbon.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3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8050A-9116-CF4B-B6A2-91FDD847D2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E8A99B-FE2C-AC4B-B7CF-FEE3ECB4D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54B394-CB95-B047-92BF-EAFAC8DED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7F0C62-F1AF-EA4C-93FF-FFB130458A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ECA66-3339-F441-AB1C-0D9EAC9F3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93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84F906-768F-E94D-BFF7-CCE97A401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C98F8-3B40-694D-830B-9E510FFA0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EF492F-3CB7-E64E-8E30-2F741697D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7F808-6BCE-C849-B01C-356B31C4E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52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6F073E-0078-E747-9718-3B49D96A58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78CCF7-7B7E-B648-B445-7CDEB885F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ED1023-BCCC-7E43-97C7-DEF803C5FE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6E97D-0A53-5746-99D2-2EE568F28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743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4D035F-81B3-5541-89D5-6A8B2E4F1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93340D-FCCD-4643-9FDE-6559FA316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BCE7E2-3D96-C145-BD64-8313F85660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DBB12-A4E5-9346-ACFD-1612BBCC6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15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22DA-72E8-4E85-B7FD-B6E4D90A3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3BD13-FDDF-496C-90E8-AAEF68C6C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9371A-7D13-4D5E-9C41-6DFCB779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7967-7BE2-40D9-89BB-3B26F407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CB96D-3A0D-43C4-9B0D-8DA21694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31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5AAD-0E6C-4F8A-9568-4D6D1F57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12A1-8E66-4E3F-9123-6D316E42B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C097-84F5-4A9D-810A-DD5081D1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F30A6-8C4E-4B58-9CF6-8E2649C6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6E842-C8ED-455A-A504-2F3BACF3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12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E539-808D-4694-9A70-0052C7A4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BDCC0-9A1E-4FBD-B6C0-BD6C45581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C086-2A63-415D-AC34-421613CC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FF54B-630D-4397-A0F1-B4E60914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2984-3F94-4480-AF59-81F6CC92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9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6D0FD-572E-4EA7-8C74-981E10F4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B1B51-6790-473B-9C91-F7E1F1235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51B69-EFE8-4DC1-A15F-843A62D2A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9C59A-5260-448D-8239-6771A862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FC40E-53CC-4A0C-8218-7AD4069C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D43A4-820D-4EC4-A420-653DC51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5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C4AC-DEFB-435B-9A2D-286F1390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311C7-9CBE-4479-8422-2FF811921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AD95F-0D22-4B3A-9E14-937DF9411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5EF35-D89C-4E19-9BA9-67A07640A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22E7E-4CBE-43C7-97E9-66AD55A59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07674-5FE7-4ED1-A7C2-CAD09E4B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F4DA0-EDAF-4FF1-B946-316D274F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78256-DBEF-42A8-A8DA-43332FAC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2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00669-236C-4AB9-A648-3F7984D9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9DD1B-0686-4CB5-AE9A-C71F8BDF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218E2-ECBA-4254-8C65-8025997B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45049-AF41-4BC2-83BE-A2C32292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1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25717-FB67-45AA-B7F1-29A89E7C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67D26-09A7-4F2E-A20A-47F4F609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70407-0124-4697-A5FC-F2AE40E5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2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843611-3DFC-C547-AFC9-C4F100F00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00E697-4E7C-2B49-846C-1A025D1C6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52818-7600-7147-A2E7-23822EABB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0E0D2-13E3-9C4C-A5EF-E07A0E788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3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E96E-AB92-463F-9A28-118D396A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4B6A-F22C-430C-89AC-77F6EDFF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B3930-A4F9-4220-A76B-668E8EB69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6A213-829B-41CA-922F-AE1B701D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CB8B5-C3C8-42D7-A391-8107847C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742F2-9635-45C4-97B7-F75F3EF4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79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4269-025D-459A-BA1D-C35C56A60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9E7C9-EB1B-45C6-A617-D26FBD83B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B6A7B-DF73-49EE-9AA9-698FF8CE6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8F421-3F0C-4EBD-81B5-81AEC182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FF6DC-797E-4CA8-9405-C550DA97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0C5F2-B278-4917-9DED-4BC5BEEA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2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58887-42BF-4A06-B10F-E2A391EE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FB6C1-E787-460E-8B12-7CC8DC6E0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70687-EEB7-49CF-BE18-0E32843B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2D5F-2148-4DB6-AD01-68034C77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58FE2-532F-4630-9B47-99BC36C4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61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4CE44-7073-4051-97FE-51C7CB024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404C7-F00C-4212-B2EC-EFE75572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43706-E68F-459D-9350-3BDC1FA2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3266-CB00-437A-A6D5-8EC99B915B32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DD26E-7074-4CD8-968C-677A9FF5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A4BB1-A3AE-4B46-BD2C-817B4B68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6B12-4DC8-4EF7-8059-FA341355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16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51EB-26EB-FA3F-F45E-CEDB3779F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AA389-BF59-9669-5376-52C163AD7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FFF9-DD2D-6FAF-619D-34735032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5018F-2D70-DA16-1181-38194CC0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82FA-B23A-E7AC-BEC5-067815F4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1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F5B6-502D-7497-43AB-416662D0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2529-FCD3-62AA-CF97-9279600AE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1977A-7292-C513-977D-FAA2E2C5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056EF-9818-8BA4-86AF-7EE3DDD3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0068A-8E74-4470-3524-AEEB9ED4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61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055C-8507-321B-9831-ECE7D6A7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96801-1547-7580-199A-A00B7EA62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A97E2-5AFC-FE7B-816C-EF5F722C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993A-9208-97C9-DE30-B2FFFC03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A9C7E-D7DC-2524-92FC-64B3E25C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0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3A7A-E8E6-54C6-9F4D-8C6561A5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F4474-9B18-EC45-DDB4-81FFF114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2E9D2-E4C9-FA8D-44E1-DD4CBFEC5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2BCF6-8A41-AE16-B194-BE0EF605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84986-357F-D08D-97DA-752D47C4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596A-19B4-6AA4-2AE1-75A52A35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06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0E9C-2653-4F62-7C54-38F08DAD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8543D-9E70-D093-646F-DC84E3D47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38110-2123-5C90-2F3C-44D5DAAD4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4EDB2-6B95-A565-2203-442930EE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32025-F058-D6C3-F618-25AE3ACCE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25FBA-C719-A05D-CD84-528AB6C8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9B9AA-2C14-9BAA-6693-0468E099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C4251B-CFD0-BB97-0880-CE4FEE95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67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9683-4ED5-15D9-9A7F-BEF3436D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EE668-A85C-26D6-7C13-F7688402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39FF3-495E-173B-0B17-C954895B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3B904-21ED-8B95-8F8E-0D88D703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9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F3BCB7-D3A7-D34D-A5F5-335113323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05102A-C6C1-7749-A092-E84F35C38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49D58-93A5-784B-A392-8BF66EA25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AFE13-62EA-1A43-8A34-94DB3C3CC8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715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5D268-8C0C-82E1-493B-CA494F6E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575A4-79D4-C651-0857-7015CB73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90898-53D3-E7AE-47EA-A7A67324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5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D7A68-84DF-BFFF-828C-8A215447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1DC52-C9C9-0734-891E-D62D45DB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67003-FA3D-16F9-582C-4564196F8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58CB1-B12E-91EE-F77F-736271B7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BD91D-F0B0-E6AF-9A33-677AEAF0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39C78-DFE2-868A-0129-6D1A212A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1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B761-2312-8969-1323-E252EDEB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07CEA-6EEB-FFFC-1034-221170B86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7E944-4C8E-C4B4-01BF-0B3579AA1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36F18-035E-A0E4-AB99-1C9F3168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3E4BE-ED88-C9C7-6966-1078F21F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5810B-6B4C-58DB-2E39-B610A36F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67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1EAFB-B6DD-6D94-381D-B4776F21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C5537-6E33-E93A-3F77-A31218D3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6356B-116B-0AA3-9022-2A376789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AED56-A8C8-311C-183F-52D1E7A0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FCE8B-77F8-1590-8C73-98DB276E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23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2E517-2167-F1CC-5B1A-D6B693CA4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1CE68-D594-8896-5CA6-67D20E2CC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1481D-B81A-C3E5-FE64-E5887FEA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B5771-3588-A139-9520-FDF11091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1D634-3B28-79C7-FF18-655F8AE1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5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98024-69A8-8145-963F-8BD389E2D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B66F5D-3182-414F-90A9-6E0B3363B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9FA30-8B5F-D342-985E-38268B7B2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D531A-29AC-9E4A-B0FA-B7973D514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71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638DA3-CB55-124C-B335-B27DB1EBD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5966D0-318F-9943-987D-D713DCDC4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FB7EFB-0761-674B-AFEB-4B4D7C0E2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8D3BF-C429-D842-BCFB-A3BE586BA0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8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A4FAA9-08FC-9749-B945-F4FDC3487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0FDABB-4BAA-3A49-BE1E-8ADB5622A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EFD9FF-2F7E-9549-91E0-B7DD060AC1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17C67-9191-5E4A-B9D5-A7D0FB2D9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29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4C22CB-0DE7-DE46-BCD4-58FC088BD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8EA056-399F-EC44-A6F7-07405B12F2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804B31-4BA1-3A44-BB76-90875E764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8F1A2-AABB-F649-A0B5-3F6C95ED3E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9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32D6C-7BF3-7E4A-8568-B9EEA6FFF6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C20E-443E-A644-BEF5-47A13B3D0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32E62-DEB6-D243-A339-644767972D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DEB7F-B02A-6943-B6EB-EAEC03371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35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02CC5-EAC7-424E-BCFB-DCA77B913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CF152-AE7C-F949-AD42-E778343D5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C4AF3B-012D-A647-B5C6-F95DB2D9F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B0E9B-3327-D74B-A415-568620000C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78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C3AB555-2674-B847-A801-535CA901B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3C1C78F-74B3-0048-81B5-81A775DA3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7EBECE-9A78-A948-B6E0-2469F3298B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13B6F3-3A0D-7947-993F-BECE75608E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407D17-0476-534E-9782-0564CCF0F4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C738E3-9595-3F47-94B5-8B47D8A11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54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BEC30-C890-4E95-B1FE-0199122D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34EE6-ED64-4DE1-B991-C15EC60D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317FF-6F56-4D0E-83CC-EF67C0839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RoundPro" panose="020B0504020101020102" pitchFamily="34" charset="0"/>
                <a:cs typeface="DINRoundPro" panose="020B0504020101020102" pitchFamily="34" charset="0"/>
              </a:defRPr>
            </a:lvl1pPr>
          </a:lstStyle>
          <a:p>
            <a:fld id="{C52E3266-CB00-437A-A6D5-8EC99B915B32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8018D-4CC8-4879-82A2-3AD69171A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RoundPro" panose="020B0504020101020102" pitchFamily="34" charset="0"/>
                <a:cs typeface="DINRoundPro" panose="020B0504020101020102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7D8C-22C7-417E-9ED9-99003E1D3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RoundPro" panose="020B0504020101020102" pitchFamily="34" charset="0"/>
                <a:cs typeface="DINRoundPro" panose="020B0504020101020102" pitchFamily="34" charset="0"/>
              </a:defRPr>
            </a:lvl1pPr>
          </a:lstStyle>
          <a:p>
            <a:fld id="{D0316B12-4DC8-4EF7-8059-FA341355C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52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NRoundPro-Bold" panose="020B0804020101020102" pitchFamily="34" charset="0"/>
          <a:ea typeface="+mj-ea"/>
          <a:cs typeface="DINRoundPro-Bold" panose="020B0804020101020102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RoundPro" panose="020B0504020101020102" pitchFamily="34" charset="0"/>
          <a:ea typeface="+mn-ea"/>
          <a:cs typeface="DINRoundPro" panose="020B0504020101020102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RoundPro" panose="020B0504020101020102" pitchFamily="34" charset="0"/>
          <a:ea typeface="+mn-ea"/>
          <a:cs typeface="DINRoundPro" panose="020B0504020101020102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RoundPro" panose="020B0504020101020102" pitchFamily="34" charset="0"/>
          <a:ea typeface="+mn-ea"/>
          <a:cs typeface="DINRoundPro" panose="020B0504020101020102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RoundPro" panose="020B0504020101020102" pitchFamily="34" charset="0"/>
          <a:ea typeface="+mn-ea"/>
          <a:cs typeface="DINRoundPro" panose="020B0504020101020102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RoundPro" panose="020B0504020101020102" pitchFamily="34" charset="0"/>
          <a:ea typeface="+mn-ea"/>
          <a:cs typeface="DINRoundPro" panose="020B0504020101020102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46D97-CDDC-0DAA-5D3F-AC2FB7A6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652E4-B2A0-4F29-E5D0-7BA6F5663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90F30-3C30-5437-37F6-D153DE5D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3ED9D-8117-0741-8DB3-7FD3FD3D78A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24131-6311-E1B1-68EC-15C234BE2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1A29-E8C7-562D-9B5F-953168213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12DC43-45A8-D64C-870A-5C0E32E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1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A0ED1-F10D-656A-36A7-CB0424FE5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95300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4000">
            <a:extLst>
              <a:ext uri="{FF2B5EF4-FFF2-40B4-BE49-F238E27FC236}">
                <a16:creationId xmlns:a16="http://schemas.microsoft.com/office/drawing/2014/main" id="{703E886C-61B3-0988-7CB6-2163AFCB2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17835bd0-229c-4df5-b397-7ccd75244049}">
                <p0:useLocalDpi xmlns="" xmlns:p0="http://schemas.microsoft.com/office/drawing/2010/main" val="0"/>
              </a:ext>
            </a:extLst>
          </a:blip>
          <a:srcRect l="-930" t="11364" r="930" b="20454"/>
          <a:stretch>
            <a:fillRect/>
          </a:stretch>
        </p:blipFill>
        <p:spPr>
          <a:xfrm>
            <a:off x="5467350" y="0"/>
            <a:ext cx="6705600" cy="6858000"/>
          </a:xfrm>
          <a:prstGeom prst="rect">
            <a:avLst/>
          </a:prstGeom>
        </p:spPr>
      </p:pic>
      <p:pic>
        <p:nvPicPr>
          <p:cNvPr id="3" name="Image 102200">
            <a:extLst>
              <a:ext uri="{FF2B5EF4-FFF2-40B4-BE49-F238E27FC236}">
                <a16:creationId xmlns:a16="http://schemas.microsoft.com/office/drawing/2014/main" id="{57D19845-B1C1-474F-95DE-94F37222D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fe12e74f-8d05-43d2-bd5a-0cc82aea378d}">
                <p0:useLocalDpi xmlns="" xmlns:p0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05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3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E94504-82CC-689D-191D-FC8F64BF1400}"/>
              </a:ext>
            </a:extLst>
          </p:cNvPr>
          <p:cNvGrpSpPr/>
          <p:nvPr/>
        </p:nvGrpSpPr>
        <p:grpSpPr>
          <a:xfrm>
            <a:off x="809625" y="71602"/>
            <a:ext cx="10572750" cy="6858000"/>
            <a:chOff x="895350" y="71602"/>
            <a:chExt cx="1057275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EB3EC5-6762-749D-0547-EB51C529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350" y="71602"/>
              <a:ext cx="4514850" cy="67892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0DB2A5-6A0E-0439-45DE-02C85446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745" y="71602"/>
              <a:ext cx="512635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10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EA8221-5953-6BAF-746A-8FFE82C2803E}"/>
              </a:ext>
            </a:extLst>
          </p:cNvPr>
          <p:cNvGrpSpPr/>
          <p:nvPr/>
        </p:nvGrpSpPr>
        <p:grpSpPr>
          <a:xfrm>
            <a:off x="8520" y="514350"/>
            <a:ext cx="12174961" cy="5829300"/>
            <a:chOff x="8520" y="514350"/>
            <a:chExt cx="12174961" cy="58293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F1F7CE-D372-2DC1-CBD3-21FD441B8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0" y="514350"/>
              <a:ext cx="5829300" cy="58293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74F6B6-5F20-03D5-30FC-3D7037248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4181" y="514350"/>
              <a:ext cx="5829300" cy="5829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49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FF835-A016-3729-C0AD-3A83E4EC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CD3FA-B7CA-E5BA-943C-2116C085E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71450"/>
            <a:ext cx="66865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COLOGICAL-INDUSTRIAL CONTEXT">
            <a:extLst>
              <a:ext uri="{FF2B5EF4-FFF2-40B4-BE49-F238E27FC236}">
                <a16:creationId xmlns:a16="http://schemas.microsoft.com/office/drawing/2014/main" id="{0E65031E-300B-5E4A-B58E-EF8D0A37A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9567" r="1458" b="17130"/>
          <a:stretch/>
        </p:blipFill>
        <p:spPr bwMode="auto">
          <a:xfrm>
            <a:off x="-248448" y="-841664"/>
            <a:ext cx="12479709" cy="769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C15D4-2B0B-C763-EB62-4EB630AF3FBB}"/>
              </a:ext>
            </a:extLst>
          </p:cNvPr>
          <p:cNvSpPr txBox="1"/>
          <p:nvPr/>
        </p:nvSpPr>
        <p:spPr>
          <a:xfrm>
            <a:off x="209550" y="6488667"/>
            <a:ext cx="2877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6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eco-industrial landscape</a:t>
            </a:r>
          </a:p>
        </p:txBody>
      </p:sp>
    </p:spTree>
    <p:extLst>
      <p:ext uri="{BB962C8B-B14F-4D97-AF65-F5344CB8AC3E}">
        <p14:creationId xmlns:p14="http://schemas.microsoft.com/office/powerpoint/2010/main" val="63902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ECF44B-1C8E-EC64-6AED-18628963D2F1}"/>
              </a:ext>
            </a:extLst>
          </p:cNvPr>
          <p:cNvGrpSpPr/>
          <p:nvPr/>
        </p:nvGrpSpPr>
        <p:grpSpPr>
          <a:xfrm>
            <a:off x="591071" y="35213"/>
            <a:ext cx="11009858" cy="6858000"/>
            <a:chOff x="781050" y="35213"/>
            <a:chExt cx="11009858" cy="6858000"/>
          </a:xfrm>
        </p:grpSpPr>
        <p:pic>
          <p:nvPicPr>
            <p:cNvPr id="2" name="Picture 1" descr="062799_001.jpg">
              <a:extLst>
                <a:ext uri="{FF2B5EF4-FFF2-40B4-BE49-F238E27FC236}">
                  <a16:creationId xmlns:a16="http://schemas.microsoft.com/office/drawing/2014/main" id="{99656922-06C8-CC90-74E3-2B1435C4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050" y="35213"/>
              <a:ext cx="5143500" cy="6858000"/>
            </a:xfrm>
            <a:prstGeom prst="rect">
              <a:avLst/>
            </a:prstGeom>
          </p:spPr>
        </p:pic>
        <p:pic>
          <p:nvPicPr>
            <p:cNvPr id="3" name="Picture 2" descr="062799_015.jpg">
              <a:extLst>
                <a:ext uri="{FF2B5EF4-FFF2-40B4-BE49-F238E27FC236}">
                  <a16:creationId xmlns:a16="http://schemas.microsoft.com/office/drawing/2014/main" id="{DA859ADE-7E52-A1BE-C8B4-64F669D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7500" y="35213"/>
              <a:ext cx="512340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70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06484-D195-1E45-1AFC-3812A47EB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57" y="0"/>
            <a:ext cx="5160243" cy="6858000"/>
          </a:xfrm>
          <a:prstGeom prst="rect">
            <a:avLst/>
          </a:prstGeom>
        </p:spPr>
      </p:pic>
      <p:pic>
        <p:nvPicPr>
          <p:cNvPr id="5" name="Picture 4" descr="City Hyde Park Gang 3717">
            <a:extLst>
              <a:ext uri="{FF2B5EF4-FFF2-40B4-BE49-F238E27FC236}">
                <a16:creationId xmlns:a16="http://schemas.microsoft.com/office/drawing/2014/main" id="{55FF6F06-C488-0825-BCB6-BEA6FA15A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0" t="10219" r="4222" b="2190"/>
          <a:stretch>
            <a:fillRect/>
          </a:stretch>
        </p:blipFill>
        <p:spPr>
          <a:xfrm>
            <a:off x="0" y="0"/>
            <a:ext cx="6553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7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3.vox-cdn.com/uploads/chorus_asset/file/6298761/city%20hyde%20park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45" y="0"/>
            <a:ext cx="10289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281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00" name="Image 102000"/>
          <p:cNvPicPr>
            <a:picLocks noChangeAspect="1"/>
          </p:cNvPicPr>
          <p:nvPr/>
        </p:nvPicPr>
        <p:blipFill>
          <a:blip r:embed="rId3">
            <a:extLst>
              <a:ext uri="{acd4e830-550f-4435-95b3-e166b977da45}">
                <p0:useLocalDpi xmlns="" xmlns:p0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8" y="0"/>
            <a:ext cx="116765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55FD0-AA25-3040-21D6-3940D6608471}"/>
              </a:ext>
            </a:extLst>
          </p:cNvPr>
          <p:cNvSpPr txBox="1"/>
          <p:nvPr/>
        </p:nvSpPr>
        <p:spPr>
          <a:xfrm>
            <a:off x="-1814" y="60579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Kresge College at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 Santa Cruz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09571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13986</TotalTime>
  <Words>174</Words>
  <Application>Microsoft Office PowerPoint</Application>
  <PresentationFormat>Widescreen</PresentationFormat>
  <Paragraphs>21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DINRoundPro</vt:lpstr>
      <vt:lpstr>DINRoundPro-Bold</vt:lpstr>
      <vt:lpstr>Times New Roman</vt:lpstr>
      <vt:lpstr>1_Default Design</vt:lpstr>
      <vt:lpstr>12_Office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 Gang</dc:creator>
  <cp:lastModifiedBy>Jill Mediatore</cp:lastModifiedBy>
  <cp:revision>162</cp:revision>
  <dcterms:created xsi:type="dcterms:W3CDTF">2024-03-17T15:10:50Z</dcterms:created>
  <dcterms:modified xsi:type="dcterms:W3CDTF">2025-07-23T12:43:41Z</dcterms:modified>
</cp:coreProperties>
</file>