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17"/>
  </p:notesMasterIdLst>
  <p:handoutMasterIdLst>
    <p:handoutMasterId r:id="rId18"/>
  </p:handoutMasterIdLst>
  <p:sldIdLst>
    <p:sldId id="1490" r:id="rId5"/>
    <p:sldId id="685" r:id="rId6"/>
    <p:sldId id="1122" r:id="rId7"/>
    <p:sldId id="280" r:id="rId8"/>
    <p:sldId id="986" r:id="rId9"/>
    <p:sldId id="1502" r:id="rId10"/>
    <p:sldId id="306" r:id="rId11"/>
    <p:sldId id="1493" r:id="rId12"/>
    <p:sldId id="1503" r:id="rId13"/>
    <p:sldId id="325" r:id="rId14"/>
    <p:sldId id="1498" r:id="rId15"/>
    <p:sldId id="1500" r:id="rId16"/>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sme, Michael" initials="CM" lastIdx="4" clrIdx="0">
    <p:extLst>
      <p:ext uri="{19B8F6BF-5375-455C-9EA6-DF929625EA0E}">
        <p15:presenceInfo xmlns:p15="http://schemas.microsoft.com/office/powerpoint/2012/main" userId="S-1-5-21-1899045083-2480554423-623127158-32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3E2"/>
    <a:srgbClr val="A086FC"/>
    <a:srgbClr val="C360DB"/>
    <a:srgbClr val="3887D6"/>
    <a:srgbClr val="A660DB"/>
    <a:srgbClr val="8AC8F2"/>
    <a:srgbClr val="FCE13E"/>
    <a:srgbClr val="EEDE12"/>
    <a:srgbClr val="F8C842"/>
    <a:srgbClr val="AC60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82"/>
    <p:restoredTop sz="94658"/>
  </p:normalViewPr>
  <p:slideViewPr>
    <p:cSldViewPr snapToGrid="0">
      <p:cViewPr varScale="1">
        <p:scale>
          <a:sx n="84" d="100"/>
          <a:sy n="84" d="100"/>
        </p:scale>
        <p:origin x="1902" y="54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0" y="0"/>
            <a:ext cx="3170583" cy="480388"/>
          </a:xfrm>
          <a:prstGeom prst="rect">
            <a:avLst/>
          </a:prstGeom>
          <a:noFill/>
          <a:ln w="9525">
            <a:noFill/>
            <a:miter lim="800000"/>
            <a:headEnd/>
            <a:tailEnd/>
          </a:ln>
          <a:effectLst/>
        </p:spPr>
        <p:txBody>
          <a:bodyPr vert="horz" wrap="square" lIns="96640" tIns="48321" rIns="96640" bIns="48321" numCol="1" anchor="t" anchorCtr="0" compatLnSpc="1">
            <a:prstTxWarp prst="textNoShape">
              <a:avLst/>
            </a:prstTxWarp>
          </a:bodyPr>
          <a:lstStyle>
            <a:lvl1pPr>
              <a:defRPr sz="1200">
                <a:solidFill>
                  <a:schemeClr val="tx1"/>
                </a:solidFill>
              </a:defRPr>
            </a:lvl1pPr>
          </a:lstStyle>
          <a:p>
            <a:pPr>
              <a:defRPr/>
            </a:pPr>
            <a:endParaRPr lang="en-US"/>
          </a:p>
        </p:txBody>
      </p:sp>
      <p:sp>
        <p:nvSpPr>
          <p:cNvPr id="140291" name="Rectangle 3"/>
          <p:cNvSpPr>
            <a:spLocks noGrp="1" noChangeArrowheads="1"/>
          </p:cNvSpPr>
          <p:nvPr>
            <p:ph type="dt" sz="quarter" idx="1"/>
          </p:nvPr>
        </p:nvSpPr>
        <p:spPr bwMode="auto">
          <a:xfrm>
            <a:off x="4142962" y="0"/>
            <a:ext cx="3170583" cy="480388"/>
          </a:xfrm>
          <a:prstGeom prst="rect">
            <a:avLst/>
          </a:prstGeom>
          <a:noFill/>
          <a:ln w="9525">
            <a:noFill/>
            <a:miter lim="800000"/>
            <a:headEnd/>
            <a:tailEnd/>
          </a:ln>
          <a:effectLst/>
        </p:spPr>
        <p:txBody>
          <a:bodyPr vert="horz" wrap="square" lIns="96640" tIns="48321" rIns="96640" bIns="48321"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140292" name="Rectangle 4"/>
          <p:cNvSpPr>
            <a:spLocks noGrp="1" noChangeArrowheads="1"/>
          </p:cNvSpPr>
          <p:nvPr>
            <p:ph type="ftr" sz="quarter" idx="2"/>
          </p:nvPr>
        </p:nvSpPr>
        <p:spPr bwMode="auto">
          <a:xfrm>
            <a:off x="0" y="9119173"/>
            <a:ext cx="3170583" cy="480388"/>
          </a:xfrm>
          <a:prstGeom prst="rect">
            <a:avLst/>
          </a:prstGeom>
          <a:noFill/>
          <a:ln w="9525">
            <a:noFill/>
            <a:miter lim="800000"/>
            <a:headEnd/>
            <a:tailEnd/>
          </a:ln>
          <a:effectLst/>
        </p:spPr>
        <p:txBody>
          <a:bodyPr vert="horz" wrap="square" lIns="96640" tIns="48321" rIns="96640" bIns="48321" numCol="1" anchor="b" anchorCtr="0" compatLnSpc="1">
            <a:prstTxWarp prst="textNoShape">
              <a:avLst/>
            </a:prstTxWarp>
          </a:bodyPr>
          <a:lstStyle>
            <a:lvl1pPr>
              <a:defRPr sz="1200">
                <a:solidFill>
                  <a:schemeClr val="tx1"/>
                </a:solidFill>
              </a:defRPr>
            </a:lvl1pPr>
          </a:lstStyle>
          <a:p>
            <a:pPr>
              <a:defRPr/>
            </a:pPr>
            <a:endParaRPr lang="en-US"/>
          </a:p>
        </p:txBody>
      </p:sp>
      <p:sp>
        <p:nvSpPr>
          <p:cNvPr id="140293" name="Rectangle 5"/>
          <p:cNvSpPr>
            <a:spLocks noGrp="1" noChangeArrowheads="1"/>
          </p:cNvSpPr>
          <p:nvPr>
            <p:ph type="sldNum" sz="quarter" idx="3"/>
          </p:nvPr>
        </p:nvSpPr>
        <p:spPr bwMode="auto">
          <a:xfrm>
            <a:off x="4142962" y="9119173"/>
            <a:ext cx="3170583" cy="480388"/>
          </a:xfrm>
          <a:prstGeom prst="rect">
            <a:avLst/>
          </a:prstGeom>
          <a:noFill/>
          <a:ln w="9525">
            <a:noFill/>
            <a:miter lim="800000"/>
            <a:headEnd/>
            <a:tailEnd/>
          </a:ln>
          <a:effectLst/>
        </p:spPr>
        <p:txBody>
          <a:bodyPr vert="horz" wrap="square" lIns="96640" tIns="48321" rIns="96640" bIns="48321" numCol="1" anchor="b" anchorCtr="0" compatLnSpc="1">
            <a:prstTxWarp prst="textNoShape">
              <a:avLst/>
            </a:prstTxWarp>
          </a:bodyPr>
          <a:lstStyle>
            <a:lvl1pPr algn="r">
              <a:defRPr sz="1200">
                <a:solidFill>
                  <a:schemeClr val="tx1"/>
                </a:solidFill>
              </a:defRPr>
            </a:lvl1pPr>
          </a:lstStyle>
          <a:p>
            <a:pPr>
              <a:defRPr/>
            </a:pPr>
            <a:fld id="{25B9C2BE-CFDB-4A82-9ED9-1C467FE11B84}" type="slidenum">
              <a:rPr lang="en-US"/>
              <a:pPr>
                <a:defRPr/>
              </a:pPr>
              <a:t>‹#›</a:t>
            </a:fld>
            <a:endParaRPr lang="en-US"/>
          </a:p>
        </p:txBody>
      </p:sp>
    </p:spTree>
    <p:extLst>
      <p:ext uri="{BB962C8B-B14F-4D97-AF65-F5344CB8AC3E}">
        <p14:creationId xmlns:p14="http://schemas.microsoft.com/office/powerpoint/2010/main" val="20575083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4:26:54.255"/>
    </inkml:context>
    <inkml:brush xml:id="br0">
      <inkml:brushProperty name="width" value="0.05" units="cm"/>
      <inkml:brushProperty name="height" value="0.05" units="cm"/>
      <inkml:brushProperty name="color" value="#FFFFFF"/>
    </inkml:brush>
  </inkml:definitions>
  <inkml:trace contextRef="#ctx0" brushRef="#br0">0 0 24575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8.742"/>
    </inkml:context>
    <inkml:brush xml:id="br0">
      <inkml:brushProperty name="width" value="0.05" units="cm"/>
      <inkml:brushProperty name="height" value="0.05" units="cm"/>
      <inkml:brushProperty name="color" value="#FFFFFF"/>
    </inkml:brush>
  </inkml:definitions>
  <inkml:trace contextRef="#ctx0" brushRef="#br0">1 0 24575</inkml:trace>
  <inkml:trace contextRef="#ctx0" brushRef="#br0" timeOffset="1">1 0 24575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9.126"/>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03.249"/>
    </inkml:context>
    <inkml:brush xml:id="br0">
      <inkml:brushProperty name="width" value="0.05" units="cm"/>
      <inkml:brushProperty name="height" value="0.05" units="cm"/>
      <inkml:brushProperty name="color" value="#FFFFFF"/>
    </inkml:brush>
  </inkml:definitions>
  <inkml:trace contextRef="#ctx0" brushRef="#br0">27 0 24575</inkml:trace>
  <inkml:trace contextRef="#ctx0" brushRef="#br0" timeOffset="1">27 0 24575,'-5'0'0,"-5"0"0,-2 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03.650"/>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07.281"/>
    </inkml:context>
    <inkml:brush xml:id="br0">
      <inkml:brushProperty name="width" value="0.05" units="cm"/>
      <inkml:brushProperty name="height" value="0.05" units="cm"/>
      <inkml:brushProperty name="color" value="#FFFFFF"/>
    </inkml:brush>
  </inkml:definitions>
  <inkml:trace contextRef="#ctx0" brushRef="#br0">1 5 24575,'4'-4'0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07.734"/>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08.104"/>
    </inkml:context>
    <inkml:brush xml:id="br0">
      <inkml:brushProperty name="width" value="0.05" units="cm"/>
      <inkml:brushProperty name="height" value="0.05" units="cm"/>
      <inkml:brushProperty name="color" value="#FFFFFF"/>
    </inkml:brush>
  </inkml:definitions>
  <inkml:trace contextRef="#ctx0" brushRef="#br0">1 0 24575</inkml:trace>
  <inkml:trace contextRef="#ctx0" brushRef="#br0" timeOffset="1">1 0 24575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09.914"/>
    </inkml:context>
    <inkml:brush xml:id="br0">
      <inkml:brushProperty name="width" value="0.05" units="cm"/>
      <inkml:brushProperty name="height" value="0.05" units="cm"/>
      <inkml:brushProperty name="color" value="#FFFFFF"/>
    </inkml:brush>
  </inkml:definitions>
  <inkml:trace contextRef="#ctx0" brushRef="#br0">1216 0 24575,'-209'368'0,"32"-50"0,136-253 0,-2-1 0,-2-3 0,-70 73 0,90-114 0,-1-1 0,-1-1 0,-1-1 0,0-1 0,-1-2 0,-53 19 0,13-4 0,-149 74-1365,164-73-5461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10.275"/>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10.660"/>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4:27:03.518"/>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6:12.827"/>
    </inkml:context>
    <inkml:brush xml:id="br0">
      <inkml:brushProperty name="width" value="0.05" units="cm"/>
      <inkml:brushProperty name="height" value="0.05" units="cm"/>
      <inkml:brushProperty name="color" value="#FFFFFF"/>
    </inkml:brush>
  </inkml:definitions>
  <inkml:trace contextRef="#ctx0" brushRef="#br0">1 5 24575,'0'-4'0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26:10.831"/>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2.994"/>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3.749"/>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6.263"/>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7.664"/>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8.014"/>
    </inkml:context>
    <inkml:brush xml:id="br0">
      <inkml:brushProperty name="width" value="0.05" units="cm"/>
      <inkml:brushProperty name="height" value="0.05" units="cm"/>
      <inkml:brushProperty name="color" value="#FFFFFF"/>
    </inkml:brush>
  </inkml:definitions>
  <inkml:trace contextRef="#ctx0" brushRef="#br0">1 0 24575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1T15:35:58.363"/>
    </inkml:context>
    <inkml:brush xml:id="br0">
      <inkml:brushProperty name="width" value="0.05" units="cm"/>
      <inkml:brushProperty name="height" value="0.05" units="cm"/>
      <inkml:brushProperty name="color" value="#FFFFFF"/>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3170583" cy="480388"/>
          </a:xfrm>
          <a:prstGeom prst="rect">
            <a:avLst/>
          </a:prstGeom>
          <a:noFill/>
          <a:ln w="9525">
            <a:noFill/>
            <a:miter lim="800000"/>
            <a:headEnd/>
            <a:tailEnd/>
          </a:ln>
          <a:effectLst/>
        </p:spPr>
        <p:txBody>
          <a:bodyPr vert="horz" wrap="square" lIns="96640" tIns="48321" rIns="96640" bIns="48321" numCol="1" anchor="t" anchorCtr="0" compatLnSpc="1">
            <a:prstTxWarp prst="textNoShape">
              <a:avLst/>
            </a:prstTxWarp>
          </a:bodyPr>
          <a:lstStyle>
            <a:lvl1pPr>
              <a:defRPr sz="1200">
                <a:solidFill>
                  <a:schemeClr val="tx1"/>
                </a:solidFill>
              </a:defRPr>
            </a:lvl1pPr>
          </a:lstStyle>
          <a:p>
            <a:pPr>
              <a:defRPr/>
            </a:pPr>
            <a:endParaRPr lang="en-US"/>
          </a:p>
        </p:txBody>
      </p:sp>
      <p:sp>
        <p:nvSpPr>
          <p:cNvPr id="67587" name="Rectangle 3"/>
          <p:cNvSpPr>
            <a:spLocks noGrp="1" noChangeArrowheads="1"/>
          </p:cNvSpPr>
          <p:nvPr>
            <p:ph type="dt" idx="1"/>
          </p:nvPr>
        </p:nvSpPr>
        <p:spPr bwMode="auto">
          <a:xfrm>
            <a:off x="4142962" y="0"/>
            <a:ext cx="3170583" cy="480388"/>
          </a:xfrm>
          <a:prstGeom prst="rect">
            <a:avLst/>
          </a:prstGeom>
          <a:noFill/>
          <a:ln w="9525">
            <a:noFill/>
            <a:miter lim="800000"/>
            <a:headEnd/>
            <a:tailEnd/>
          </a:ln>
          <a:effectLst/>
        </p:spPr>
        <p:txBody>
          <a:bodyPr vert="horz" wrap="square" lIns="96640" tIns="48321" rIns="96640" bIns="48321"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458788" y="720725"/>
            <a:ext cx="6397625" cy="3598863"/>
          </a:xfrm>
          <a:prstGeom prst="rect">
            <a:avLst/>
          </a:prstGeom>
          <a:noFill/>
          <a:ln w="9525">
            <a:solidFill>
              <a:srgbClr val="000000"/>
            </a:solidFill>
            <a:miter lim="800000"/>
            <a:headEnd/>
            <a:tailEnd/>
          </a:ln>
        </p:spPr>
      </p:sp>
      <p:sp>
        <p:nvSpPr>
          <p:cNvPr id="67589" name="Rectangle 5"/>
          <p:cNvSpPr>
            <a:spLocks noGrp="1" noChangeArrowheads="1"/>
          </p:cNvSpPr>
          <p:nvPr>
            <p:ph type="body" sz="quarter" idx="3"/>
          </p:nvPr>
        </p:nvSpPr>
        <p:spPr bwMode="auto">
          <a:xfrm>
            <a:off x="732183" y="4561226"/>
            <a:ext cx="5850835" cy="4320212"/>
          </a:xfrm>
          <a:prstGeom prst="rect">
            <a:avLst/>
          </a:prstGeom>
          <a:noFill/>
          <a:ln w="9525">
            <a:noFill/>
            <a:miter lim="800000"/>
            <a:headEnd/>
            <a:tailEnd/>
          </a:ln>
          <a:effectLst/>
        </p:spPr>
        <p:txBody>
          <a:bodyPr vert="horz" wrap="square" lIns="96640" tIns="48321" rIns="96640" bIns="4832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7590" name="Rectangle 6"/>
          <p:cNvSpPr>
            <a:spLocks noGrp="1" noChangeArrowheads="1"/>
          </p:cNvSpPr>
          <p:nvPr>
            <p:ph type="ftr" sz="quarter" idx="4"/>
          </p:nvPr>
        </p:nvSpPr>
        <p:spPr bwMode="auto">
          <a:xfrm>
            <a:off x="0" y="9119173"/>
            <a:ext cx="3170583" cy="480388"/>
          </a:xfrm>
          <a:prstGeom prst="rect">
            <a:avLst/>
          </a:prstGeom>
          <a:noFill/>
          <a:ln w="9525">
            <a:noFill/>
            <a:miter lim="800000"/>
            <a:headEnd/>
            <a:tailEnd/>
          </a:ln>
          <a:effectLst/>
        </p:spPr>
        <p:txBody>
          <a:bodyPr vert="horz" wrap="square" lIns="96640" tIns="48321" rIns="96640" bIns="48321" numCol="1" anchor="b" anchorCtr="0" compatLnSpc="1">
            <a:prstTxWarp prst="textNoShape">
              <a:avLst/>
            </a:prstTxWarp>
          </a:bodyPr>
          <a:lstStyle>
            <a:lvl1pPr>
              <a:defRPr sz="1200">
                <a:solidFill>
                  <a:schemeClr val="tx1"/>
                </a:solidFill>
              </a:defRPr>
            </a:lvl1pPr>
          </a:lstStyle>
          <a:p>
            <a:pPr>
              <a:defRPr/>
            </a:pPr>
            <a:endParaRPr lang="en-US"/>
          </a:p>
        </p:txBody>
      </p:sp>
      <p:sp>
        <p:nvSpPr>
          <p:cNvPr id="67591" name="Rectangle 7"/>
          <p:cNvSpPr>
            <a:spLocks noGrp="1" noChangeArrowheads="1"/>
          </p:cNvSpPr>
          <p:nvPr>
            <p:ph type="sldNum" sz="quarter" idx="5"/>
          </p:nvPr>
        </p:nvSpPr>
        <p:spPr bwMode="auto">
          <a:xfrm>
            <a:off x="4142962" y="9119173"/>
            <a:ext cx="3170583" cy="480388"/>
          </a:xfrm>
          <a:prstGeom prst="rect">
            <a:avLst/>
          </a:prstGeom>
          <a:noFill/>
          <a:ln w="9525">
            <a:noFill/>
            <a:miter lim="800000"/>
            <a:headEnd/>
            <a:tailEnd/>
          </a:ln>
          <a:effectLst/>
        </p:spPr>
        <p:txBody>
          <a:bodyPr vert="horz" wrap="square" lIns="96640" tIns="48321" rIns="96640" bIns="48321" numCol="1" anchor="b" anchorCtr="0" compatLnSpc="1">
            <a:prstTxWarp prst="textNoShape">
              <a:avLst/>
            </a:prstTxWarp>
          </a:bodyPr>
          <a:lstStyle>
            <a:lvl1pPr algn="r">
              <a:defRPr sz="1200">
                <a:solidFill>
                  <a:schemeClr val="tx1"/>
                </a:solidFill>
              </a:defRPr>
            </a:lvl1pPr>
          </a:lstStyle>
          <a:p>
            <a:pPr>
              <a:defRPr/>
            </a:pPr>
            <a:fld id="{055C929C-085E-44AF-B99B-8A939DCB7B33}" type="slidenum">
              <a:rPr lang="en-US"/>
              <a:pPr>
                <a:defRPr/>
              </a:pPr>
              <a:t>‹#›</a:t>
            </a:fld>
            <a:endParaRPr lang="en-US"/>
          </a:p>
        </p:txBody>
      </p:sp>
    </p:spTree>
    <p:extLst>
      <p:ext uri="{BB962C8B-B14F-4D97-AF65-F5344CB8AC3E}">
        <p14:creationId xmlns:p14="http://schemas.microsoft.com/office/powerpoint/2010/main" val="30319755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457200" algn="l" rtl="0" eaLnBrk="0" fontAlgn="base" hangingPunct="0">
      <a:spcBef>
        <a:spcPct val="30000"/>
      </a:spcBef>
      <a:spcAft>
        <a:spcPct val="0"/>
      </a:spcAft>
      <a:defRPr sz="1100" kern="1200">
        <a:solidFill>
          <a:schemeClr val="tx1"/>
        </a:solidFill>
        <a:latin typeface="Arial" charset="0"/>
        <a:ea typeface="+mn-ea"/>
        <a:cs typeface="+mn-cs"/>
      </a:defRPr>
    </a:lvl2pPr>
    <a:lvl3pPr marL="914400" algn="l" rtl="0" eaLnBrk="0" fontAlgn="base" hangingPunct="0">
      <a:spcBef>
        <a:spcPct val="30000"/>
      </a:spcBef>
      <a:spcAft>
        <a:spcPct val="0"/>
      </a:spcAft>
      <a:defRPr sz="1100" kern="1200">
        <a:solidFill>
          <a:schemeClr val="tx1"/>
        </a:solidFill>
        <a:latin typeface="Arial" charset="0"/>
        <a:ea typeface="+mn-ea"/>
        <a:cs typeface="+mn-cs"/>
      </a:defRPr>
    </a:lvl3pPr>
    <a:lvl4pPr marL="1371600" algn="l" rtl="0" eaLnBrk="0" fontAlgn="base" hangingPunct="0">
      <a:spcBef>
        <a:spcPct val="30000"/>
      </a:spcBef>
      <a:spcAft>
        <a:spcPct val="0"/>
      </a:spcAft>
      <a:defRPr sz="1100" kern="1200">
        <a:solidFill>
          <a:schemeClr val="tx1"/>
        </a:solidFill>
        <a:latin typeface="Arial" charset="0"/>
        <a:ea typeface="+mn-ea"/>
        <a:cs typeface="+mn-cs"/>
      </a:defRPr>
    </a:lvl4pPr>
    <a:lvl5pPr marL="1828800" algn="l" rtl="0" eaLnBrk="0" fontAlgn="base" hangingPunct="0">
      <a:spcBef>
        <a:spcPct val="3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55C929C-085E-44AF-B99B-8A939DCB7B33}" type="slidenum">
              <a:rPr lang="en-US" smtClean="0"/>
              <a:pPr>
                <a:defRPr/>
              </a:pPr>
              <a:t>1</a:t>
            </a:fld>
            <a:endParaRPr lang="en-US"/>
          </a:p>
        </p:txBody>
      </p:sp>
    </p:spTree>
    <p:extLst>
      <p:ext uri="{BB962C8B-B14F-4D97-AF65-F5344CB8AC3E}">
        <p14:creationId xmlns:p14="http://schemas.microsoft.com/office/powerpoint/2010/main" val="3367333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81362">
              <a:defRPr/>
            </a:pPr>
            <a:endParaRPr lang="en-US" dirty="0"/>
          </a:p>
        </p:txBody>
      </p:sp>
      <p:sp>
        <p:nvSpPr>
          <p:cNvPr id="4" name="Slide Number Placeholder 3"/>
          <p:cNvSpPr>
            <a:spLocks noGrp="1"/>
          </p:cNvSpPr>
          <p:nvPr>
            <p:ph type="sldNum" sz="quarter" idx="10"/>
          </p:nvPr>
        </p:nvSpPr>
        <p:spPr/>
        <p:txBody>
          <a:bodyPr/>
          <a:lstStyle/>
          <a:p>
            <a:pPr>
              <a:defRPr/>
            </a:pPr>
            <a:fld id="{055C929C-085E-44AF-B99B-8A939DCB7B33}" type="slidenum">
              <a:rPr lang="en-US" smtClean="0"/>
              <a:pPr>
                <a:defRPr/>
              </a:pPr>
              <a:t>10</a:t>
            </a:fld>
            <a:endParaRPr lang="en-US"/>
          </a:p>
        </p:txBody>
      </p:sp>
    </p:spTree>
    <p:extLst>
      <p:ext uri="{BB962C8B-B14F-4D97-AF65-F5344CB8AC3E}">
        <p14:creationId xmlns:p14="http://schemas.microsoft.com/office/powerpoint/2010/main" val="3015121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5ECA8-B4E0-AA14-67D3-D6DB4CC9E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C33C1-68EB-8DC2-FB65-89D7E5C4A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869E1-FA3B-227F-EFEA-ADD1460ECBE6}"/>
              </a:ext>
            </a:extLst>
          </p:cNvPr>
          <p:cNvSpPr>
            <a:spLocks noGrp="1"/>
          </p:cNvSpPr>
          <p:nvPr>
            <p:ph type="body" idx="1"/>
          </p:nvPr>
        </p:nvSpPr>
        <p:spPr/>
        <p:txBody>
          <a:bodyPr/>
          <a:lstStyle/>
          <a:p>
            <a:pPr marL="0" marR="0" lvl="0" indent="0" algn="l" defTabSz="914400" rtl="0" eaLnBrk="1" fontAlgn="auto" latinLnBrk="0" hangingPunct="1">
              <a:lnSpc>
                <a:spcPct val="92000"/>
              </a:lnSpc>
              <a:spcBef>
                <a:spcPts val="1200"/>
              </a:spcBef>
              <a:spcAft>
                <a:spcPts val="500"/>
              </a:spcAft>
              <a:buClrTx/>
              <a:buSzTx/>
              <a:buFontTx/>
              <a:buNone/>
              <a:tabLst/>
              <a:defRPr/>
            </a:pPr>
            <a:endParaRPr lang="en-US" b="0" i="0" u="none">
              <a:solidFill>
                <a:srgbClr val="000000"/>
              </a:solidFill>
              <a:effectLst/>
              <a:highlight>
                <a:srgbClr val="FFFFFF"/>
              </a:highlight>
              <a:latin typeface="+mn-lt"/>
            </a:endParaRPr>
          </a:p>
        </p:txBody>
      </p:sp>
      <p:sp>
        <p:nvSpPr>
          <p:cNvPr id="4" name="Slide Number Placeholder 3">
            <a:extLst>
              <a:ext uri="{FF2B5EF4-FFF2-40B4-BE49-F238E27FC236}">
                <a16:creationId xmlns:a16="http://schemas.microsoft.com/office/drawing/2014/main" id="{30A1AA09-E342-3B9E-189E-18B0F5BD72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941EB7-AC98-4F24-91F1-B7287627A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534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B1224-DF52-8AE7-98CE-7DDBDA91C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4A1EA-1950-D820-0E79-278998E35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4FF449-6B45-786C-EFDE-51591A2AB376}"/>
              </a:ext>
            </a:extLst>
          </p:cNvPr>
          <p:cNvSpPr>
            <a:spLocks noGrp="1"/>
          </p:cNvSpPr>
          <p:nvPr>
            <p:ph type="body" idx="1"/>
          </p:nvPr>
        </p:nvSpPr>
        <p:spPr/>
        <p:txBody>
          <a:bodyPr/>
          <a:lstStyle/>
          <a:p>
            <a:pPr marL="0" marR="0" lvl="0" indent="0" algn="l" defTabSz="914400" rtl="0" eaLnBrk="1" fontAlgn="auto" latinLnBrk="0" hangingPunct="1">
              <a:lnSpc>
                <a:spcPct val="92000"/>
              </a:lnSpc>
              <a:spcBef>
                <a:spcPts val="1200"/>
              </a:spcBef>
              <a:spcAft>
                <a:spcPts val="500"/>
              </a:spcAft>
              <a:buClrTx/>
              <a:buSzTx/>
              <a:buFontTx/>
              <a:buNone/>
              <a:tabLst/>
              <a:defRPr/>
            </a:pPr>
            <a:endParaRPr lang="en-US" b="0" i="0" u="none">
              <a:solidFill>
                <a:srgbClr val="000000"/>
              </a:solidFill>
              <a:effectLst/>
              <a:highlight>
                <a:srgbClr val="FFFFFF"/>
              </a:highlight>
              <a:latin typeface="+mn-lt"/>
            </a:endParaRPr>
          </a:p>
        </p:txBody>
      </p:sp>
      <p:sp>
        <p:nvSpPr>
          <p:cNvPr id="4" name="Slide Number Placeholder 3">
            <a:extLst>
              <a:ext uri="{FF2B5EF4-FFF2-40B4-BE49-F238E27FC236}">
                <a16:creationId xmlns:a16="http://schemas.microsoft.com/office/drawing/2014/main" id="{22F08A06-2726-CF42-6784-EC4CEBA72F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941EB7-AC98-4F24-91F1-B7287627A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3526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Acknowledge the Board</a:t>
            </a:r>
            <a:endParaRPr lang="en-US"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8F9FF3-1E2E-4F1C-AAE1-7DEC5845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778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B25CF-78C4-8D56-8106-5EDCC390C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67716-FBF5-A3D5-E67B-2E29E8C4F7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7AF92-531F-F004-E197-F6E35BE1C1A0}"/>
              </a:ext>
            </a:extLst>
          </p:cNvPr>
          <p:cNvSpPr>
            <a:spLocks noGrp="1"/>
          </p:cNvSpPr>
          <p:nvPr>
            <p:ph type="body" idx="1"/>
          </p:nvPr>
        </p:nvSpPr>
        <p:spPr/>
        <p:txBody>
          <a:bodyPr/>
          <a:lstStyle/>
          <a:p>
            <a:pPr marL="0" marR="0" lvl="0" indent="0" algn="l" defTabSz="914400" rtl="0" eaLnBrk="1" fontAlgn="auto" latinLnBrk="0" hangingPunct="1">
              <a:lnSpc>
                <a:spcPct val="92000"/>
              </a:lnSpc>
              <a:spcBef>
                <a:spcPts val="1200"/>
              </a:spcBef>
              <a:spcAft>
                <a:spcPts val="500"/>
              </a:spcAft>
              <a:buClrTx/>
              <a:buSzTx/>
              <a:buFontTx/>
              <a:buNone/>
              <a:tabLst/>
              <a:defRPr/>
            </a:pPr>
            <a:r>
              <a:rPr lang="en-US" b="0" i="0" u="none" dirty="0">
                <a:solidFill>
                  <a:srgbClr val="000000"/>
                </a:solidFill>
                <a:effectLst/>
                <a:highlight>
                  <a:srgbClr val="FFFFFF"/>
                </a:highlight>
                <a:latin typeface="+mn-lt"/>
              </a:rPr>
              <a:t>As DWM mentioned, Chicago has a very old combined sewer system.  During dry weather, the City’s sewers discharge into MWRD interceptors that convey the sewage to one of our treatment plants. </a:t>
            </a:r>
            <a:endParaRPr lang="en-US" b="0" dirty="0"/>
          </a:p>
          <a:p>
            <a:pPr marL="0" marR="0" lvl="0" indent="0" algn="l" defTabSz="914400" rtl="0" eaLnBrk="1" fontAlgn="auto" latinLnBrk="0" hangingPunct="1">
              <a:lnSpc>
                <a:spcPct val="92000"/>
              </a:lnSpc>
              <a:spcBef>
                <a:spcPts val="1200"/>
              </a:spcBef>
              <a:spcAft>
                <a:spcPts val="500"/>
              </a:spcAft>
              <a:buClrTx/>
              <a:buSzTx/>
              <a:buFontTx/>
              <a:buNone/>
              <a:tabLst/>
              <a:defRPr/>
            </a:pPr>
            <a:endParaRPr lang="en-US" b="0" i="0" u="none" dirty="0">
              <a:solidFill>
                <a:srgbClr val="000000"/>
              </a:solidFill>
              <a:effectLst/>
              <a:highlight>
                <a:srgbClr val="FFFFFF"/>
              </a:highlight>
              <a:latin typeface="+mn-lt"/>
            </a:endParaRPr>
          </a:p>
        </p:txBody>
      </p:sp>
      <p:sp>
        <p:nvSpPr>
          <p:cNvPr id="4" name="Slide Number Placeholder 3">
            <a:extLst>
              <a:ext uri="{FF2B5EF4-FFF2-40B4-BE49-F238E27FC236}">
                <a16:creationId xmlns:a16="http://schemas.microsoft.com/office/drawing/2014/main" id="{4CEDE4E8-D86C-C341-7027-F3D3873B39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941EB7-AC98-4F24-91F1-B7287627A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185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i="0" dirty="0"/>
              <a:t>In wet weather, the combined sewers fill to capacity and overflow is sent to our deep tunnels and reservoirs to be stored until after the storm when it can be pumped to a treatment plant to be cleaned and then discharged to the waterways.  </a:t>
            </a:r>
          </a:p>
          <a:p>
            <a:pPr eaLnBrk="1" hangingPunct="1">
              <a:spcBef>
                <a:spcPct val="0"/>
              </a:spcBef>
            </a:pPr>
            <a:endParaRPr lang="en-US" i="1" dirty="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21649A2-018A-4E08-A252-3A356106D5CF}" type="slidenum">
              <a:rPr lang="en-US" smtClean="0"/>
              <a:pPr fontAlgn="base">
                <a:spcBef>
                  <a:spcPct val="0"/>
                </a:spcBef>
                <a:spcAft>
                  <a:spcPct val="0"/>
                </a:spcAft>
                <a:defRPr/>
              </a:pPr>
              <a:t>4</a:t>
            </a:fld>
            <a:endParaRPr lang="en-US"/>
          </a:p>
        </p:txBody>
      </p:sp>
    </p:spTree>
    <p:extLst>
      <p:ext uri="{BB962C8B-B14F-4D97-AF65-F5344CB8AC3E}">
        <p14:creationId xmlns:p14="http://schemas.microsoft.com/office/powerpoint/2010/main" val="2107012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81E393BC-AA0A-3D4D-4B86-690E09181005}"/>
              </a:ext>
            </a:extLst>
          </p:cNvPr>
          <p:cNvSpPr>
            <a:spLocks noGrp="1" noRot="1" noChangeAspect="1" noChangeArrowheads="1" noTextEdit="1"/>
          </p:cNvSpPr>
          <p:nvPr>
            <p:ph type="sldImg"/>
          </p:nvPr>
        </p:nvSpPr>
        <p:spPr>
          <a:ln/>
        </p:spPr>
      </p:sp>
      <p:sp>
        <p:nvSpPr>
          <p:cNvPr id="105475" name="Notes Placeholder 2">
            <a:extLst>
              <a:ext uri="{FF2B5EF4-FFF2-40B4-BE49-F238E27FC236}">
                <a16:creationId xmlns:a16="http://schemas.microsoft.com/office/drawing/2014/main" id="{93F5C555-2414-B21E-EA75-8632333D4C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There are a total of 110 miles of deep tunnels that are up to 33’ in diameter and 300 feet below ground.  They convey the captured combined sewage and stormwater to three reservoirs.  Both the McCook and Thornton Reservoirs serve the city of Chicago.  Currently, the McCook Reservoir has a capacity to hold 3.5 BG of water but it is undergoing an expansion and when completed in 2032 it will be able to hold 10 BG.  </a:t>
            </a:r>
          </a:p>
        </p:txBody>
      </p:sp>
      <p:sp>
        <p:nvSpPr>
          <p:cNvPr id="105476" name="Slide Number Placeholder 3">
            <a:extLst>
              <a:ext uri="{FF2B5EF4-FFF2-40B4-BE49-F238E27FC236}">
                <a16:creationId xmlns:a16="http://schemas.microsoft.com/office/drawing/2014/main" id="{005407AD-C3DD-BD96-2B6D-1C16822F1C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2400" b="1" baseline="30000">
                <a:solidFill>
                  <a:srgbClr val="FFCC00"/>
                </a:solidFill>
                <a:latin typeface="Swis721 BT" panose="020B0504020202020204" pitchFamily="34" charset="0"/>
              </a:defRPr>
            </a:lvl1pPr>
            <a:lvl2pPr marL="742950" indent="-285750" defTabSz="912813">
              <a:defRPr sz="2400" b="1" baseline="30000">
                <a:solidFill>
                  <a:srgbClr val="FFCC00"/>
                </a:solidFill>
                <a:latin typeface="Swis721 BT" panose="020B0504020202020204" pitchFamily="34" charset="0"/>
              </a:defRPr>
            </a:lvl2pPr>
            <a:lvl3pPr marL="1143000" indent="-228600" defTabSz="912813">
              <a:defRPr sz="2400" b="1" baseline="30000">
                <a:solidFill>
                  <a:srgbClr val="FFCC00"/>
                </a:solidFill>
                <a:latin typeface="Swis721 BT" panose="020B0504020202020204" pitchFamily="34" charset="0"/>
              </a:defRPr>
            </a:lvl3pPr>
            <a:lvl4pPr marL="1600200" indent="-228600" defTabSz="912813">
              <a:defRPr sz="2400" b="1" baseline="30000">
                <a:solidFill>
                  <a:srgbClr val="FFCC00"/>
                </a:solidFill>
                <a:latin typeface="Swis721 BT" panose="020B0504020202020204" pitchFamily="34" charset="0"/>
              </a:defRPr>
            </a:lvl4pPr>
            <a:lvl5pPr marL="2057400" indent="-228600" defTabSz="912813">
              <a:defRPr sz="2400" b="1" baseline="30000">
                <a:solidFill>
                  <a:srgbClr val="FFCC00"/>
                </a:solidFill>
                <a:latin typeface="Swis721 BT" panose="020B0504020202020204" pitchFamily="34" charset="0"/>
              </a:defRPr>
            </a:lvl5pPr>
            <a:lvl6pPr marL="2514600" indent="-228600" defTabSz="912813" eaLnBrk="0" fontAlgn="base" hangingPunct="0">
              <a:spcBef>
                <a:spcPct val="0"/>
              </a:spcBef>
              <a:spcAft>
                <a:spcPct val="0"/>
              </a:spcAft>
              <a:defRPr sz="2400" b="1" baseline="30000">
                <a:solidFill>
                  <a:srgbClr val="FFCC00"/>
                </a:solidFill>
                <a:latin typeface="Swis721 BT" panose="020B0504020202020204" pitchFamily="34" charset="0"/>
              </a:defRPr>
            </a:lvl6pPr>
            <a:lvl7pPr marL="2971800" indent="-228600" defTabSz="912813" eaLnBrk="0" fontAlgn="base" hangingPunct="0">
              <a:spcBef>
                <a:spcPct val="0"/>
              </a:spcBef>
              <a:spcAft>
                <a:spcPct val="0"/>
              </a:spcAft>
              <a:defRPr sz="2400" b="1" baseline="30000">
                <a:solidFill>
                  <a:srgbClr val="FFCC00"/>
                </a:solidFill>
                <a:latin typeface="Swis721 BT" panose="020B0504020202020204" pitchFamily="34" charset="0"/>
              </a:defRPr>
            </a:lvl7pPr>
            <a:lvl8pPr marL="3429000" indent="-228600" defTabSz="912813" eaLnBrk="0" fontAlgn="base" hangingPunct="0">
              <a:spcBef>
                <a:spcPct val="0"/>
              </a:spcBef>
              <a:spcAft>
                <a:spcPct val="0"/>
              </a:spcAft>
              <a:defRPr sz="2400" b="1" baseline="30000">
                <a:solidFill>
                  <a:srgbClr val="FFCC00"/>
                </a:solidFill>
                <a:latin typeface="Swis721 BT" panose="020B0504020202020204" pitchFamily="34" charset="0"/>
              </a:defRPr>
            </a:lvl8pPr>
            <a:lvl9pPr marL="3886200" indent="-228600" defTabSz="912813" eaLnBrk="0" fontAlgn="base" hangingPunct="0">
              <a:spcBef>
                <a:spcPct val="0"/>
              </a:spcBef>
              <a:spcAft>
                <a:spcPct val="0"/>
              </a:spcAft>
              <a:defRPr sz="2400" b="1" baseline="30000">
                <a:solidFill>
                  <a:srgbClr val="FFCC00"/>
                </a:solidFill>
                <a:latin typeface="Swis721 BT" panose="020B0504020202020204" pitchFamily="34" charset="0"/>
              </a:defRPr>
            </a:lvl9pPr>
          </a:lstStyle>
          <a:p>
            <a:fld id="{7DD6833B-3FC2-4158-9396-6DA931747DE1}" type="slidenum">
              <a:rPr lang="en-US" altLang="en-US" sz="1200" b="0" baseline="0" smtClean="0">
                <a:solidFill>
                  <a:srgbClr val="000000"/>
                </a:solidFill>
              </a:rPr>
              <a:pPr/>
              <a:t>5</a:t>
            </a:fld>
            <a:endParaRPr lang="en-US" altLang="en-US" sz="1200" b="0" baseline="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F4057-D08B-7E22-276D-F52CD0435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4FF98-8DC7-9799-2444-31C2D2729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BFA763-59B5-94FB-BB0F-A3E1C5B802E7}"/>
              </a:ext>
            </a:extLst>
          </p:cNvPr>
          <p:cNvSpPr>
            <a:spLocks noGrp="1"/>
          </p:cNvSpPr>
          <p:nvPr>
            <p:ph type="body" idx="1"/>
          </p:nvPr>
        </p:nvSpPr>
        <p:spPr/>
        <p:txBody>
          <a:bodyPr/>
          <a:lstStyle/>
          <a:p>
            <a:r>
              <a:rPr lang="en-US" dirty="0"/>
              <a:t>The McCook Reservoir has filled to capacity 7 times already this year, which is more times than the previous 5 years combined.  Also, Thornton which is shown here approached it’s capacity for the first time ever since coming online over ten years ago.  </a:t>
            </a:r>
          </a:p>
        </p:txBody>
      </p:sp>
      <p:sp>
        <p:nvSpPr>
          <p:cNvPr id="4" name="Slide Number Placeholder 3">
            <a:extLst>
              <a:ext uri="{FF2B5EF4-FFF2-40B4-BE49-F238E27FC236}">
                <a16:creationId xmlns:a16="http://schemas.microsoft.com/office/drawing/2014/main" id="{F6A60D62-76BC-5FDF-4DEC-1E33EAE8E43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04B585-2B86-C24B-A713-AA31B2D5D082}"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69357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eaLnBrk="1" hangingPunct="1">
              <a:spcBef>
                <a:spcPct val="0"/>
              </a:spcBef>
              <a:defRPr/>
            </a:pPr>
            <a:r>
              <a:rPr lang="en-US" dirty="0">
                <a:latin typeface="Helvetica" panose="020B0604020202020204" pitchFamily="34" charset="0"/>
              </a:rPr>
              <a:t>However, even TARP has capacity in the reservoirs, flooding can still occur.  When a lot of rain falls in a concentrated area over a short period of time, as what happened in July 2023, stormwater may enter sewers faster than it can ﬂow through them, exceeding their flow capacity. When this happens, some of the combined sewage cannot reach TARP or the waterway quickly enough and it can back up into low-lying streets and unprotected basements.</a:t>
            </a:r>
            <a:r>
              <a:rPr lang="en-US" i="1" dirty="0">
                <a:latin typeface="Helvetica" panose="020B0604020202020204" pitchFamily="34" charset="0"/>
              </a:rPr>
              <a:t> </a:t>
            </a:r>
          </a:p>
          <a:p>
            <a:pPr defTabSz="948507" eaLnBrk="1" hangingPunct="1">
              <a:spcBef>
                <a:spcPct val="0"/>
              </a:spcBef>
              <a:defRPr/>
            </a:pPr>
            <a:endParaRPr lang="en-US" i="1" dirty="0">
              <a:latin typeface="Helvetica" panose="020B0604020202020204" pitchFamily="34" charset="0"/>
            </a:endParaRPr>
          </a:p>
          <a:p>
            <a:pPr eaLnBrk="1" hangingPunct="1">
              <a:spcBef>
                <a:spcPct val="0"/>
              </a:spcBef>
            </a:pPr>
            <a:r>
              <a:rPr lang="en-US" i="1" dirty="0"/>
              <a:t>Another way to describe it is that you have all of this rainfall heading to the sewer and not enough sewer capacity to carry it away.  It’s almost like the water needs to wait in line to get through the sewer system, and while it is waiting, it’s filling the system up starting at the lower points.  </a:t>
            </a:r>
          </a:p>
          <a:p>
            <a:pPr algn="l"/>
            <a:endParaRPr lang="en-US" sz="1900" dirty="0">
              <a:latin typeface="Helvetica" panose="020B0604020202020204" pitchFamily="34" charset="0"/>
            </a:endParaRPr>
          </a:p>
          <a:p>
            <a:pPr algn="l"/>
            <a:r>
              <a:rPr lang="en-US" dirty="0"/>
              <a:t>Combined sewer systems are generally designed at around the 5 year storm, and it’s prohibitively expensive to build sewer systems to handle a 50 or 100 year events, but these intense storms are occurring more frequently</a:t>
            </a:r>
            <a:endParaRPr lang="en-US" i="1" dirty="0"/>
          </a:p>
        </p:txBody>
      </p:sp>
      <p:sp>
        <p:nvSpPr>
          <p:cNvPr id="4" name="Slide Number Placeholder 3"/>
          <p:cNvSpPr>
            <a:spLocks noGrp="1"/>
          </p:cNvSpPr>
          <p:nvPr>
            <p:ph type="sldNum" sz="quarter" idx="5"/>
          </p:nvPr>
        </p:nvSpPr>
        <p:spPr/>
        <p:txBody>
          <a:bodyPr/>
          <a:lstStyle/>
          <a:p>
            <a:pPr>
              <a:defRPr/>
            </a:pPr>
            <a:fld id="{055C929C-085E-44AF-B99B-8A939DCB7B33}" type="slidenum">
              <a:rPr lang="en-US" smtClean="0"/>
              <a:pPr>
                <a:defRPr/>
              </a:pPr>
              <a:t>7</a:t>
            </a:fld>
            <a:endParaRPr lang="en-US"/>
          </a:p>
        </p:txBody>
      </p:sp>
    </p:spTree>
    <p:extLst>
      <p:ext uri="{BB962C8B-B14F-4D97-AF65-F5344CB8AC3E}">
        <p14:creationId xmlns:p14="http://schemas.microsoft.com/office/powerpoint/2010/main" val="1904085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1EB6-7420-0F3B-992B-903C286E8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99842-703A-4564-D2AA-9F1275556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ADA5D-90F5-7D81-6982-F7F28F0784CD}"/>
              </a:ext>
            </a:extLst>
          </p:cNvPr>
          <p:cNvSpPr>
            <a:spLocks noGrp="1"/>
          </p:cNvSpPr>
          <p:nvPr>
            <p:ph type="body" idx="1"/>
          </p:nvPr>
        </p:nvSpPr>
        <p:spPr/>
        <p:txBody>
          <a:bodyPr/>
          <a:lstStyle/>
          <a:p>
            <a:pPr marL="0" marR="0" lvl="0" indent="0" algn="l" defTabSz="914400" rtl="0" eaLnBrk="1" fontAlgn="auto" latinLnBrk="0" hangingPunct="1">
              <a:lnSpc>
                <a:spcPct val="92000"/>
              </a:lnSpc>
              <a:spcBef>
                <a:spcPts val="1200"/>
              </a:spcBef>
              <a:spcAft>
                <a:spcPts val="500"/>
              </a:spcAft>
              <a:buClrTx/>
              <a:buSzTx/>
              <a:buFontTx/>
              <a:buNone/>
              <a:tabLst/>
              <a:defRPr/>
            </a:pPr>
            <a:r>
              <a:rPr lang="en-US" b="0" i="0" u="none" dirty="0">
                <a:solidFill>
                  <a:srgbClr val="000000"/>
                </a:solidFill>
                <a:effectLst/>
                <a:highlight>
                  <a:srgbClr val="FFFFFF"/>
                </a:highlight>
                <a:latin typeface="+mn-lt"/>
              </a:rPr>
              <a:t>This is why MWRD is partnering with Chicago agencies and suburban communities to build a more resilient system that not only includes large regional projects, but also local stormwater management projects including green and gray infrastructure, which will slow down or reduce the flow of water to the sewer system.</a:t>
            </a:r>
          </a:p>
        </p:txBody>
      </p:sp>
      <p:sp>
        <p:nvSpPr>
          <p:cNvPr id="4" name="Slide Number Placeholder 3">
            <a:extLst>
              <a:ext uri="{FF2B5EF4-FFF2-40B4-BE49-F238E27FC236}">
                <a16:creationId xmlns:a16="http://schemas.microsoft.com/office/drawing/2014/main" id="{453E97BB-1E66-181B-1C7A-98B9C5CBF2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941EB7-AC98-4F24-91F1-B7287627A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7927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2A0E3-F4C9-2329-4E6C-E60EF5247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84684-0585-51D2-1E70-13149202CE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032681-D8BE-BEDC-47EF-8D5A595EE69E}"/>
              </a:ext>
            </a:extLst>
          </p:cNvPr>
          <p:cNvSpPr>
            <a:spLocks noGrp="1"/>
          </p:cNvSpPr>
          <p:nvPr>
            <p:ph type="body" idx="1"/>
          </p:nvPr>
        </p:nvSpPr>
        <p:spPr/>
        <p:txBody>
          <a:bodyPr>
            <a:normAutofit/>
          </a:bodyPr>
          <a:lstStyle/>
          <a:p>
            <a:pPr defTabSz="881362">
              <a:defRPr/>
            </a:pPr>
            <a:endParaRPr lang="en-US" dirty="0"/>
          </a:p>
        </p:txBody>
      </p:sp>
      <p:sp>
        <p:nvSpPr>
          <p:cNvPr id="4" name="Slide Number Placeholder 3">
            <a:extLst>
              <a:ext uri="{FF2B5EF4-FFF2-40B4-BE49-F238E27FC236}">
                <a16:creationId xmlns:a16="http://schemas.microsoft.com/office/drawing/2014/main" id="{396BCAB2-8399-435B-FEF0-5BDED6807C65}"/>
              </a:ext>
            </a:extLst>
          </p:cNvPr>
          <p:cNvSpPr>
            <a:spLocks noGrp="1"/>
          </p:cNvSpPr>
          <p:nvPr>
            <p:ph type="sldNum" sz="quarter" idx="10"/>
          </p:nvPr>
        </p:nvSpPr>
        <p:spPr/>
        <p:txBody>
          <a:bodyPr/>
          <a:lstStyle/>
          <a:p>
            <a:pPr>
              <a:defRPr/>
            </a:pPr>
            <a:fld id="{055C929C-085E-44AF-B99B-8A939DCB7B33}" type="slidenum">
              <a:rPr lang="en-US" smtClean="0"/>
              <a:pPr>
                <a:defRPr/>
              </a:pPr>
              <a:t>9</a:t>
            </a:fld>
            <a:endParaRPr lang="en-US"/>
          </a:p>
        </p:txBody>
      </p:sp>
    </p:spTree>
    <p:extLst>
      <p:ext uri="{BB962C8B-B14F-4D97-AF65-F5344CB8AC3E}">
        <p14:creationId xmlns:p14="http://schemas.microsoft.com/office/powerpoint/2010/main" val="24664539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357A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1C688-D8D8-4147-AC29-CF2055B4A4E7}"/>
              </a:ext>
            </a:extLst>
          </p:cNvPr>
          <p:cNvSpPr>
            <a:spLocks noGrp="1"/>
          </p:cNvSpPr>
          <p:nvPr>
            <p:ph type="ctrTitle" hasCustomPrompt="1"/>
          </p:nvPr>
        </p:nvSpPr>
        <p:spPr>
          <a:xfrm>
            <a:off x="548640" y="1499616"/>
            <a:ext cx="10853928" cy="3584448"/>
          </a:xfrm>
          <a:prstGeom prst="rect">
            <a:avLst/>
          </a:prstGeom>
        </p:spPr>
        <p:txBody>
          <a:bodyPr anchor="b">
            <a:normAutofit/>
          </a:bodyPr>
          <a:lstStyle>
            <a:lvl1pPr algn="l">
              <a:defRPr sz="8000"/>
            </a:lvl1pPr>
          </a:lstStyle>
          <a:p>
            <a:r>
              <a:rPr lang="en-US"/>
              <a:t>Title</a:t>
            </a:r>
          </a:p>
        </p:txBody>
      </p:sp>
      <p:sp>
        <p:nvSpPr>
          <p:cNvPr id="3" name="Subtitle 2">
            <a:extLst>
              <a:ext uri="{FF2B5EF4-FFF2-40B4-BE49-F238E27FC236}">
                <a16:creationId xmlns:a16="http://schemas.microsoft.com/office/drawing/2014/main" id="{0A2C30E3-FECD-4419-BB9F-3E8899580196}"/>
              </a:ext>
            </a:extLst>
          </p:cNvPr>
          <p:cNvSpPr>
            <a:spLocks noGrp="1"/>
          </p:cNvSpPr>
          <p:nvPr>
            <p:ph type="subTitle" idx="1" hasCustomPrompt="1"/>
          </p:nvPr>
        </p:nvSpPr>
        <p:spPr>
          <a:xfrm>
            <a:off x="548640" y="5449824"/>
            <a:ext cx="10853928" cy="48463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4" name="Picture 3">
            <a:extLst>
              <a:ext uri="{FF2B5EF4-FFF2-40B4-BE49-F238E27FC236}">
                <a16:creationId xmlns:a16="http://schemas.microsoft.com/office/drawing/2014/main" id="{D5B1A658-35B8-403A-A9A4-6092DE6C1172}"/>
              </a:ext>
            </a:extLst>
          </p:cNvPr>
          <p:cNvPicPr>
            <a:picLocks noChangeAspect="1"/>
          </p:cNvPicPr>
          <p:nvPr userDrawn="1"/>
        </p:nvPicPr>
        <p:blipFill>
          <a:blip r:embed="rId2"/>
          <a:stretch>
            <a:fillRect/>
          </a:stretch>
        </p:blipFill>
        <p:spPr>
          <a:xfrm>
            <a:off x="476078" y="481915"/>
            <a:ext cx="2565400" cy="914400"/>
          </a:xfrm>
          <a:prstGeom prst="rect">
            <a:avLst/>
          </a:prstGeom>
        </p:spPr>
      </p:pic>
      <p:cxnSp>
        <p:nvCxnSpPr>
          <p:cNvPr id="5" name="Straight Connector 4">
            <a:extLst>
              <a:ext uri="{FF2B5EF4-FFF2-40B4-BE49-F238E27FC236}">
                <a16:creationId xmlns:a16="http://schemas.microsoft.com/office/drawing/2014/main" id="{95830ED0-6CA2-402E-95C7-2A8C0BFA75CF}"/>
              </a:ext>
            </a:extLst>
          </p:cNvPr>
          <p:cNvCxnSpPr>
            <a:cxnSpLocks/>
          </p:cNvCxnSpPr>
          <p:nvPr userDrawn="1"/>
        </p:nvCxnSpPr>
        <p:spPr>
          <a:xfrm>
            <a:off x="668466" y="5276332"/>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7E7144DA-76BB-4748-8B11-895F842CB684}"/>
              </a:ext>
            </a:extLst>
          </p:cNvPr>
          <p:cNvSpPr>
            <a:spLocks noGrp="1"/>
          </p:cNvSpPr>
          <p:nvPr>
            <p:ph type="body" sz="quarter" idx="10" hasCustomPrompt="1"/>
          </p:nvPr>
        </p:nvSpPr>
        <p:spPr>
          <a:xfrm>
            <a:off x="548640" y="5934456"/>
            <a:ext cx="10853928" cy="365760"/>
          </a:xfrm>
        </p:spPr>
        <p:txBody>
          <a:bodyPr/>
          <a:lstStyle>
            <a:lvl1pPr>
              <a:defRPr sz="1800" b="0">
                <a:solidFill>
                  <a:schemeClr val="bg1"/>
                </a:solidFill>
              </a:defRPr>
            </a:lvl1pPr>
            <a:lvl2pPr>
              <a:defRPr sz="18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800">
                <a:solidFill>
                  <a:schemeClr val="bg1"/>
                </a:solidFill>
                <a:latin typeface="Arial" panose="020B0604020202020204" pitchFamily="34" charset="0"/>
                <a:cs typeface="Arial" panose="020B0604020202020204" pitchFamily="34" charset="0"/>
              </a:defRPr>
            </a:lvl4pPr>
            <a:lvl5pPr>
              <a:defRPr sz="1800">
                <a:solidFill>
                  <a:schemeClr val="bg1"/>
                </a:solidFill>
                <a:latin typeface="Arial" panose="020B0604020202020204" pitchFamily="34" charset="0"/>
                <a:cs typeface="Arial" panose="020B0604020202020204" pitchFamily="34" charset="0"/>
              </a:defRPr>
            </a:lvl5pPr>
          </a:lstStyle>
          <a:p>
            <a:pPr lvl="0"/>
            <a:r>
              <a:rPr lang="en-US"/>
              <a:t>C HEAD</a:t>
            </a:r>
          </a:p>
        </p:txBody>
      </p:sp>
    </p:spTree>
    <p:extLst>
      <p:ext uri="{BB962C8B-B14F-4D97-AF65-F5344CB8AC3E}">
        <p14:creationId xmlns:p14="http://schemas.microsoft.com/office/powerpoint/2010/main" val="3330111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ceptual Project Partnershi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FB153-C77C-4BEF-B4EB-A0D03D351F5E}"/>
              </a:ext>
            </a:extLst>
          </p:cNvPr>
          <p:cNvSpPr>
            <a:spLocks noGrp="1"/>
          </p:cNvSpPr>
          <p:nvPr>
            <p:ph idx="1" hasCustomPrompt="1"/>
          </p:nvPr>
        </p:nvSpPr>
        <p:spPr>
          <a:xfrm>
            <a:off x="381000" y="1545336"/>
            <a:ext cx="7033676" cy="5098471"/>
          </a:xfrm>
          <a:prstGeom prst="rect">
            <a:avLst/>
          </a:prstGeom>
        </p:spPr>
        <p:txBody>
          <a:bodyPr>
            <a:normAutofit/>
          </a:bodyPr>
          <a:lstStyle>
            <a:lvl1pPr>
              <a:spcAft>
                <a:spcPts val="500"/>
              </a:spcAft>
              <a:defRPr sz="1800" b="1" i="0" u="none"/>
            </a:lvl1pPr>
            <a:lvl2pPr>
              <a:defRPr sz="1800"/>
            </a:lvl2pPr>
            <a:lvl3pPr>
              <a:defRPr sz="1800"/>
            </a:lvl3pPr>
            <a:lvl4pPr>
              <a:defRPr sz="1800"/>
            </a:lvl4pPr>
            <a:lvl5pPr>
              <a:defRPr sz="1800"/>
            </a:lvl5pPr>
          </a:lstStyle>
          <a:p>
            <a:pPr lvl="0"/>
            <a:r>
              <a:rPr lang="en-US"/>
              <a:t>Head: Arial Bold 18 pt. Text: Arial 18 pt. Black. Or Blue. Use Bullets for Lists.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B4CB7C11-6222-473E-BB43-BD84B5EB74BF}"/>
              </a:ext>
            </a:extLst>
          </p:cNvPr>
          <p:cNvSpPr>
            <a:spLocks noGrp="1"/>
          </p:cNvSpPr>
          <p:nvPr>
            <p:ph type="title" hasCustomPrompt="1"/>
          </p:nvPr>
        </p:nvSpPr>
        <p:spPr>
          <a:xfrm>
            <a:off x="1300018" y="79104"/>
            <a:ext cx="9527816" cy="1232982"/>
          </a:xfrm>
          <a:prstGeom prst="rect">
            <a:avLst/>
          </a:prstGeom>
        </p:spPr>
        <p:txBody>
          <a:bodyPr/>
          <a:lstStyle/>
          <a:p>
            <a:r>
              <a:rPr lang="en-US"/>
              <a:t>This is a two-line headline.</a:t>
            </a:r>
            <a:br>
              <a:rPr lang="en-US"/>
            </a:br>
            <a:r>
              <a:rPr lang="en-US"/>
              <a:t>It’s Arial Bold 24 pt. White.</a:t>
            </a:r>
          </a:p>
        </p:txBody>
      </p:sp>
      <p:pic>
        <p:nvPicPr>
          <p:cNvPr id="2" name="Picture 4">
            <a:extLst>
              <a:ext uri="{FF2B5EF4-FFF2-40B4-BE49-F238E27FC236}">
                <a16:creationId xmlns:a16="http://schemas.microsoft.com/office/drawing/2014/main" id="{EA4A2948-A555-9EC5-36C7-9177BCF3FACD}"/>
              </a:ext>
            </a:extLst>
          </p:cNvPr>
          <p:cNvPicPr>
            <a:picLocks noChangeAspect="1"/>
          </p:cNvPicPr>
          <p:nvPr userDrawn="1"/>
        </p:nvPicPr>
        <p:blipFill>
          <a:blip r:embed="rId2"/>
          <a:srcRect/>
          <a:stretch/>
        </p:blipFill>
        <p:spPr>
          <a:xfrm>
            <a:off x="11103291" y="174113"/>
            <a:ext cx="696234" cy="1031918"/>
          </a:xfrm>
          <a:prstGeom prst="rect">
            <a:avLst/>
          </a:prstGeom>
        </p:spPr>
      </p:pic>
    </p:spTree>
    <p:extLst>
      <p:ext uri="{BB962C8B-B14F-4D97-AF65-F5344CB8AC3E}">
        <p14:creationId xmlns:p14="http://schemas.microsoft.com/office/powerpoint/2010/main" val="106054505"/>
      </p:ext>
    </p:extLst>
  </p:cSld>
  <p:clrMapOvr>
    <a:masterClrMapping/>
  </p:clrMapOvr>
  <p:extLst>
    <p:ext uri="{DCECCB84-F9BA-43D5-87BE-67443E8EF086}">
      <p15:sldGuideLst xmlns:p15="http://schemas.microsoft.com/office/powerpoint/2012/main">
        <p15:guide id="1" orient="horz" pos="8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Infrastructure Projects Intro">
    <p:bg>
      <p:bgPr>
        <a:solidFill>
          <a:srgbClr val="0357A3"/>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AA6BA5E-4D95-41F4-AED1-1D7C89A0C2D0}"/>
              </a:ext>
            </a:extLst>
          </p:cNvPr>
          <p:cNvCxnSpPr>
            <a:cxnSpLocks/>
          </p:cNvCxnSpPr>
          <p:nvPr userDrawn="1"/>
        </p:nvCxnSpPr>
        <p:spPr>
          <a:xfrm>
            <a:off x="668466" y="5634679"/>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F801BE5-29F0-4F7C-992E-4D78BFC75D82}"/>
              </a:ext>
            </a:extLst>
          </p:cNvPr>
          <p:cNvPicPr>
            <a:picLocks noChangeAspect="1"/>
          </p:cNvPicPr>
          <p:nvPr userDrawn="1"/>
        </p:nvPicPr>
        <p:blipFill>
          <a:blip r:embed="rId2"/>
          <a:stretch>
            <a:fillRect/>
          </a:stretch>
        </p:blipFill>
        <p:spPr>
          <a:xfrm>
            <a:off x="476078" y="481915"/>
            <a:ext cx="2565400" cy="914400"/>
          </a:xfrm>
          <a:prstGeom prst="rect">
            <a:avLst/>
          </a:prstGeom>
        </p:spPr>
      </p:pic>
      <p:pic>
        <p:nvPicPr>
          <p:cNvPr id="7" name="Picture 4">
            <a:extLst>
              <a:ext uri="{FF2B5EF4-FFF2-40B4-BE49-F238E27FC236}">
                <a16:creationId xmlns:a16="http://schemas.microsoft.com/office/drawing/2014/main" id="{79EF1FCB-DE8D-487E-DBBB-A63946133320}"/>
              </a:ext>
            </a:extLst>
          </p:cNvPr>
          <p:cNvPicPr>
            <a:picLocks noChangeAspect="1"/>
          </p:cNvPicPr>
          <p:nvPr userDrawn="1"/>
        </p:nvPicPr>
        <p:blipFill>
          <a:blip r:embed="rId3"/>
          <a:srcRect/>
          <a:stretch/>
        </p:blipFill>
        <p:spPr>
          <a:xfrm>
            <a:off x="5184122" y="1471254"/>
            <a:ext cx="1823753" cy="2703063"/>
          </a:xfrm>
          <a:prstGeom prst="rect">
            <a:avLst/>
          </a:prstGeom>
        </p:spPr>
      </p:pic>
      <p:sp>
        <p:nvSpPr>
          <p:cNvPr id="9" name="TextBox 8">
            <a:extLst>
              <a:ext uri="{FF2B5EF4-FFF2-40B4-BE49-F238E27FC236}">
                <a16:creationId xmlns:a16="http://schemas.microsoft.com/office/drawing/2014/main" id="{10EE36C9-7925-2CE9-D713-481E0AB78228}"/>
              </a:ext>
            </a:extLst>
          </p:cNvPr>
          <p:cNvSpPr txBox="1"/>
          <p:nvPr userDrawn="1"/>
        </p:nvSpPr>
        <p:spPr>
          <a:xfrm>
            <a:off x="668466" y="4174318"/>
            <a:ext cx="10855069" cy="1460355"/>
          </a:xfrm>
          <a:prstGeom prst="rect">
            <a:avLst/>
          </a:prstGeom>
          <a:noFill/>
        </p:spPr>
        <p:txBody>
          <a:bodyPr wrap="square" lIns="0" tIns="0" rIns="0" bIns="0" anchor="ctr" anchorCtr="0">
            <a:noAutofit/>
          </a:bodyPr>
          <a:lstStyle/>
          <a:p>
            <a:pPr algn="ctr"/>
            <a:r>
              <a:rPr lang="en-US" sz="4800" b="1" i="0">
                <a:solidFill>
                  <a:schemeClr val="bg1"/>
                </a:solidFill>
                <a:latin typeface="Arial" panose="020B0604020202020204" pitchFamily="34" charset="0"/>
                <a:cs typeface="Arial" panose="020B0604020202020204" pitchFamily="34" charset="0"/>
              </a:rPr>
              <a:t>Green Infrastructure Projects</a:t>
            </a:r>
          </a:p>
        </p:txBody>
      </p:sp>
    </p:spTree>
    <p:extLst>
      <p:ext uri="{BB962C8B-B14F-4D97-AF65-F5344CB8AC3E}">
        <p14:creationId xmlns:p14="http://schemas.microsoft.com/office/powerpoint/2010/main" val="525346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Infrastructure Projec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FB153-C77C-4BEF-B4EB-A0D03D351F5E}"/>
              </a:ext>
            </a:extLst>
          </p:cNvPr>
          <p:cNvSpPr>
            <a:spLocks noGrp="1"/>
          </p:cNvSpPr>
          <p:nvPr>
            <p:ph idx="1" hasCustomPrompt="1"/>
          </p:nvPr>
        </p:nvSpPr>
        <p:spPr>
          <a:xfrm>
            <a:off x="381000" y="1545336"/>
            <a:ext cx="7033676" cy="5098471"/>
          </a:xfrm>
          <a:prstGeom prst="rect">
            <a:avLst/>
          </a:prstGeom>
        </p:spPr>
        <p:txBody>
          <a:bodyPr>
            <a:normAutofit/>
          </a:bodyPr>
          <a:lstStyle>
            <a:lvl1pPr>
              <a:spcAft>
                <a:spcPts val="500"/>
              </a:spcAft>
              <a:defRPr sz="1800" b="1" i="0" u="none"/>
            </a:lvl1pPr>
            <a:lvl2pPr>
              <a:defRPr sz="1800"/>
            </a:lvl2pPr>
            <a:lvl3pPr>
              <a:defRPr sz="1800"/>
            </a:lvl3pPr>
            <a:lvl4pPr>
              <a:defRPr sz="1800"/>
            </a:lvl4pPr>
            <a:lvl5pPr>
              <a:defRPr sz="1800"/>
            </a:lvl5pPr>
          </a:lstStyle>
          <a:p>
            <a:pPr lvl="0"/>
            <a:r>
              <a:rPr lang="en-US"/>
              <a:t>Head: Arial Bold 18 pt. Text: Arial 18 pt. Black. Or Blue. Use Bullets for Lists.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B4CB7C11-6222-473E-BB43-BD84B5EB74BF}"/>
              </a:ext>
            </a:extLst>
          </p:cNvPr>
          <p:cNvSpPr>
            <a:spLocks noGrp="1"/>
          </p:cNvSpPr>
          <p:nvPr>
            <p:ph type="title" hasCustomPrompt="1"/>
          </p:nvPr>
        </p:nvSpPr>
        <p:spPr>
          <a:xfrm>
            <a:off x="1300018" y="79104"/>
            <a:ext cx="9527816" cy="1232982"/>
          </a:xfrm>
          <a:prstGeom prst="rect">
            <a:avLst/>
          </a:prstGeom>
        </p:spPr>
        <p:txBody>
          <a:bodyPr/>
          <a:lstStyle/>
          <a:p>
            <a:r>
              <a:rPr lang="en-US"/>
              <a:t>This is a two-line headline.</a:t>
            </a:r>
            <a:br>
              <a:rPr lang="en-US"/>
            </a:br>
            <a:r>
              <a:rPr lang="en-US"/>
              <a:t>It’s Arial Bold 24 pt. White.</a:t>
            </a:r>
          </a:p>
        </p:txBody>
      </p:sp>
      <p:pic>
        <p:nvPicPr>
          <p:cNvPr id="2" name="Picture 4">
            <a:extLst>
              <a:ext uri="{FF2B5EF4-FFF2-40B4-BE49-F238E27FC236}">
                <a16:creationId xmlns:a16="http://schemas.microsoft.com/office/drawing/2014/main" id="{EA4A2948-A555-9EC5-36C7-9177BCF3FACD}"/>
              </a:ext>
            </a:extLst>
          </p:cNvPr>
          <p:cNvPicPr>
            <a:picLocks noChangeAspect="1"/>
          </p:cNvPicPr>
          <p:nvPr userDrawn="1"/>
        </p:nvPicPr>
        <p:blipFill>
          <a:blip r:embed="rId2"/>
          <a:srcRect/>
          <a:stretch/>
        </p:blipFill>
        <p:spPr>
          <a:xfrm>
            <a:off x="11103291" y="174113"/>
            <a:ext cx="696233" cy="1031918"/>
          </a:xfrm>
          <a:prstGeom prst="rect">
            <a:avLst/>
          </a:prstGeom>
        </p:spPr>
      </p:pic>
    </p:spTree>
    <p:extLst>
      <p:ext uri="{BB962C8B-B14F-4D97-AF65-F5344CB8AC3E}">
        <p14:creationId xmlns:p14="http://schemas.microsoft.com/office/powerpoint/2010/main" val="3881350385"/>
      </p:ext>
    </p:extLst>
  </p:cSld>
  <p:clrMapOvr>
    <a:masterClrMapping/>
  </p:clrMapOvr>
  <p:extLst>
    <p:ext uri="{DCECCB84-F9BA-43D5-87BE-67443E8EF086}">
      <p15:sldGuideLst xmlns:p15="http://schemas.microsoft.com/office/powerpoint/2012/main">
        <p15:guide id="1" orient="horz" pos="8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P Property Acquisitions Intro">
    <p:bg>
      <p:bgPr>
        <a:solidFill>
          <a:srgbClr val="0357A3"/>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AA6BA5E-4D95-41F4-AED1-1D7C89A0C2D0}"/>
              </a:ext>
            </a:extLst>
          </p:cNvPr>
          <p:cNvCxnSpPr>
            <a:cxnSpLocks/>
          </p:cNvCxnSpPr>
          <p:nvPr userDrawn="1"/>
        </p:nvCxnSpPr>
        <p:spPr>
          <a:xfrm>
            <a:off x="668466" y="5634679"/>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F801BE5-29F0-4F7C-992E-4D78BFC75D82}"/>
              </a:ext>
            </a:extLst>
          </p:cNvPr>
          <p:cNvPicPr>
            <a:picLocks noChangeAspect="1"/>
          </p:cNvPicPr>
          <p:nvPr userDrawn="1"/>
        </p:nvPicPr>
        <p:blipFill>
          <a:blip r:embed="rId2"/>
          <a:stretch>
            <a:fillRect/>
          </a:stretch>
        </p:blipFill>
        <p:spPr>
          <a:xfrm>
            <a:off x="476078" y="481915"/>
            <a:ext cx="2565400" cy="914400"/>
          </a:xfrm>
          <a:prstGeom prst="rect">
            <a:avLst/>
          </a:prstGeom>
        </p:spPr>
      </p:pic>
      <p:pic>
        <p:nvPicPr>
          <p:cNvPr id="7" name="Picture 4">
            <a:extLst>
              <a:ext uri="{FF2B5EF4-FFF2-40B4-BE49-F238E27FC236}">
                <a16:creationId xmlns:a16="http://schemas.microsoft.com/office/drawing/2014/main" id="{79EF1FCB-DE8D-487E-DBBB-A63946133320}"/>
              </a:ext>
            </a:extLst>
          </p:cNvPr>
          <p:cNvPicPr>
            <a:picLocks noChangeAspect="1"/>
          </p:cNvPicPr>
          <p:nvPr userDrawn="1"/>
        </p:nvPicPr>
        <p:blipFill>
          <a:blip r:embed="rId3"/>
          <a:srcRect/>
          <a:stretch/>
        </p:blipFill>
        <p:spPr>
          <a:xfrm>
            <a:off x="5184122" y="1494965"/>
            <a:ext cx="1823753" cy="2655641"/>
          </a:xfrm>
          <a:prstGeom prst="rect">
            <a:avLst/>
          </a:prstGeom>
        </p:spPr>
      </p:pic>
      <p:sp>
        <p:nvSpPr>
          <p:cNvPr id="9" name="TextBox 8">
            <a:extLst>
              <a:ext uri="{FF2B5EF4-FFF2-40B4-BE49-F238E27FC236}">
                <a16:creationId xmlns:a16="http://schemas.microsoft.com/office/drawing/2014/main" id="{10EE36C9-7925-2CE9-D713-481E0AB78228}"/>
              </a:ext>
            </a:extLst>
          </p:cNvPr>
          <p:cNvSpPr txBox="1"/>
          <p:nvPr userDrawn="1"/>
        </p:nvSpPr>
        <p:spPr>
          <a:xfrm>
            <a:off x="668466" y="4174318"/>
            <a:ext cx="10855069" cy="1460355"/>
          </a:xfrm>
          <a:prstGeom prst="rect">
            <a:avLst/>
          </a:prstGeom>
          <a:noFill/>
        </p:spPr>
        <p:txBody>
          <a:bodyPr wrap="square" lIns="0" tIns="0" rIns="0" bIns="0" anchor="ctr" anchorCtr="0">
            <a:noAutofit/>
          </a:bodyPr>
          <a:lstStyle/>
          <a:p>
            <a:pPr algn="ctr"/>
            <a:r>
              <a:rPr lang="en-US" sz="4800" b="1" i="0">
                <a:solidFill>
                  <a:schemeClr val="bg1"/>
                </a:solidFill>
                <a:latin typeface="Arial" panose="020B0604020202020204" pitchFamily="34" charset="0"/>
                <a:cs typeface="Arial" panose="020B0604020202020204" pitchFamily="34" charset="0"/>
              </a:rPr>
              <a:t>Flood-Prone Property Acquisitions</a:t>
            </a:r>
          </a:p>
        </p:txBody>
      </p:sp>
    </p:spTree>
    <p:extLst>
      <p:ext uri="{BB962C8B-B14F-4D97-AF65-F5344CB8AC3E}">
        <p14:creationId xmlns:p14="http://schemas.microsoft.com/office/powerpoint/2010/main" val="690439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P Property Acquisiti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FB153-C77C-4BEF-B4EB-A0D03D351F5E}"/>
              </a:ext>
            </a:extLst>
          </p:cNvPr>
          <p:cNvSpPr>
            <a:spLocks noGrp="1"/>
          </p:cNvSpPr>
          <p:nvPr>
            <p:ph idx="1" hasCustomPrompt="1"/>
          </p:nvPr>
        </p:nvSpPr>
        <p:spPr>
          <a:xfrm>
            <a:off x="381000" y="1545336"/>
            <a:ext cx="7033676" cy="5098471"/>
          </a:xfrm>
          <a:prstGeom prst="rect">
            <a:avLst/>
          </a:prstGeom>
        </p:spPr>
        <p:txBody>
          <a:bodyPr>
            <a:normAutofit/>
          </a:bodyPr>
          <a:lstStyle>
            <a:lvl1pPr>
              <a:spcAft>
                <a:spcPts val="500"/>
              </a:spcAft>
              <a:defRPr sz="1800" b="1" i="0" u="none"/>
            </a:lvl1pPr>
            <a:lvl2pPr>
              <a:defRPr sz="1800"/>
            </a:lvl2pPr>
            <a:lvl3pPr>
              <a:defRPr sz="1800"/>
            </a:lvl3pPr>
            <a:lvl4pPr>
              <a:defRPr sz="1800"/>
            </a:lvl4pPr>
            <a:lvl5pPr>
              <a:defRPr sz="1800"/>
            </a:lvl5pPr>
          </a:lstStyle>
          <a:p>
            <a:pPr lvl="0"/>
            <a:r>
              <a:rPr lang="en-US"/>
              <a:t>Head: Arial Bold 18 pt. Text: Arial 18 pt. Black. Or Blue. Use Bullets for Lists.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B4CB7C11-6222-473E-BB43-BD84B5EB74BF}"/>
              </a:ext>
            </a:extLst>
          </p:cNvPr>
          <p:cNvSpPr>
            <a:spLocks noGrp="1"/>
          </p:cNvSpPr>
          <p:nvPr>
            <p:ph type="title" hasCustomPrompt="1"/>
          </p:nvPr>
        </p:nvSpPr>
        <p:spPr>
          <a:xfrm>
            <a:off x="1300018" y="79104"/>
            <a:ext cx="9527816" cy="1232982"/>
          </a:xfrm>
          <a:prstGeom prst="rect">
            <a:avLst/>
          </a:prstGeom>
        </p:spPr>
        <p:txBody>
          <a:bodyPr/>
          <a:lstStyle/>
          <a:p>
            <a:r>
              <a:rPr lang="en-US"/>
              <a:t>This is a two-line headline.</a:t>
            </a:r>
            <a:br>
              <a:rPr lang="en-US"/>
            </a:br>
            <a:r>
              <a:rPr lang="en-US"/>
              <a:t>It’s Arial Bold 24 pt. White.</a:t>
            </a:r>
          </a:p>
        </p:txBody>
      </p:sp>
      <p:pic>
        <p:nvPicPr>
          <p:cNvPr id="2" name="Picture 4">
            <a:extLst>
              <a:ext uri="{FF2B5EF4-FFF2-40B4-BE49-F238E27FC236}">
                <a16:creationId xmlns:a16="http://schemas.microsoft.com/office/drawing/2014/main" id="{EA4A2948-A555-9EC5-36C7-9177BCF3FACD}"/>
              </a:ext>
            </a:extLst>
          </p:cNvPr>
          <p:cNvPicPr>
            <a:picLocks noChangeAspect="1"/>
          </p:cNvPicPr>
          <p:nvPr userDrawn="1"/>
        </p:nvPicPr>
        <p:blipFill>
          <a:blip r:embed="rId2"/>
          <a:srcRect/>
          <a:stretch/>
        </p:blipFill>
        <p:spPr>
          <a:xfrm>
            <a:off x="11103291" y="183165"/>
            <a:ext cx="696233" cy="1013814"/>
          </a:xfrm>
          <a:prstGeom prst="rect">
            <a:avLst/>
          </a:prstGeom>
        </p:spPr>
      </p:pic>
    </p:spTree>
    <p:extLst>
      <p:ext uri="{BB962C8B-B14F-4D97-AF65-F5344CB8AC3E}">
        <p14:creationId xmlns:p14="http://schemas.microsoft.com/office/powerpoint/2010/main" val="2352140730"/>
      </p:ext>
    </p:extLst>
  </p:cSld>
  <p:clrMapOvr>
    <a:masterClrMapping/>
  </p:clrMapOvr>
  <p:extLst>
    <p:ext uri="{DCECCB84-F9BA-43D5-87BE-67443E8EF086}">
      <p15:sldGuideLst xmlns:p15="http://schemas.microsoft.com/office/powerpoint/2012/main">
        <p15:guide id="1" orient="horz" pos="8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roject Slide w/o Bann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5331-D72F-4985-A970-8446053E09EA}"/>
              </a:ext>
            </a:extLst>
          </p:cNvPr>
          <p:cNvSpPr>
            <a:spLocks noGrp="1"/>
          </p:cNvSpPr>
          <p:nvPr>
            <p:ph type="title" hasCustomPrompt="1"/>
          </p:nvPr>
        </p:nvSpPr>
        <p:spPr>
          <a:xfrm>
            <a:off x="1298448" y="82296"/>
            <a:ext cx="6099049" cy="1234440"/>
          </a:xfrm>
        </p:spPr>
        <p:txBody>
          <a:bodyPr/>
          <a:lstStyle>
            <a:lvl1pPr>
              <a:defRPr>
                <a:solidFill>
                  <a:srgbClr val="0357A3"/>
                </a:solidFill>
              </a:defRPr>
            </a:lvl1pPr>
          </a:lstStyle>
          <a:p>
            <a:r>
              <a:rPr lang="en-US"/>
              <a:t>This is a two-line headline.</a:t>
            </a:r>
            <a:br>
              <a:rPr lang="en-US"/>
            </a:br>
            <a:r>
              <a:rPr lang="en-US"/>
              <a:t>It’s Arial Bold 24 pt. Black. Or Blue.</a:t>
            </a:r>
          </a:p>
        </p:txBody>
      </p:sp>
      <p:pic>
        <p:nvPicPr>
          <p:cNvPr id="3" name="Picture 2">
            <a:extLst>
              <a:ext uri="{FF2B5EF4-FFF2-40B4-BE49-F238E27FC236}">
                <a16:creationId xmlns:a16="http://schemas.microsoft.com/office/drawing/2014/main" id="{25E76736-DE30-4B22-B5BF-0E48FE423CCA}"/>
              </a:ext>
            </a:extLst>
          </p:cNvPr>
          <p:cNvPicPr>
            <a:picLocks noChangeAspect="1"/>
          </p:cNvPicPr>
          <p:nvPr userDrawn="1"/>
        </p:nvPicPr>
        <p:blipFill>
          <a:blip r:embed="rId2"/>
          <a:stretch>
            <a:fillRect/>
          </a:stretch>
        </p:blipFill>
        <p:spPr>
          <a:xfrm>
            <a:off x="301873" y="237744"/>
            <a:ext cx="914400" cy="914400"/>
          </a:xfrm>
          <a:prstGeom prst="rect">
            <a:avLst/>
          </a:prstGeom>
        </p:spPr>
      </p:pic>
      <p:sp>
        <p:nvSpPr>
          <p:cNvPr id="6" name="Text Placeholder 5">
            <a:extLst>
              <a:ext uri="{FF2B5EF4-FFF2-40B4-BE49-F238E27FC236}">
                <a16:creationId xmlns:a16="http://schemas.microsoft.com/office/drawing/2014/main" id="{801E8349-A339-4B79-8844-5C8855E129F6}"/>
              </a:ext>
            </a:extLst>
          </p:cNvPr>
          <p:cNvSpPr>
            <a:spLocks noGrp="1"/>
          </p:cNvSpPr>
          <p:nvPr>
            <p:ph type="body" sz="quarter" idx="10" hasCustomPrompt="1"/>
          </p:nvPr>
        </p:nvSpPr>
        <p:spPr>
          <a:xfrm>
            <a:off x="381000" y="1545336"/>
            <a:ext cx="7034784" cy="5102352"/>
          </a:xfrm>
        </p:spPr>
        <p:txBody>
          <a:bodyPr/>
          <a:lstStyle>
            <a:lvl1pPr>
              <a:spcAft>
                <a:spcPts val="500"/>
              </a:spcAft>
              <a:defRPr/>
            </a:lvl1pPr>
          </a:lstStyle>
          <a:p>
            <a:pPr lvl="0"/>
            <a:r>
              <a:rPr lang="en-US"/>
              <a:t>Head: Arial Bold 20 pt. Text: Arial 20 pt. Black. Or Blue. Use Bullets for Lists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0929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roject Slide w/o Banner 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E76736-DE30-4B22-B5BF-0E48FE423CCA}"/>
              </a:ext>
            </a:extLst>
          </p:cNvPr>
          <p:cNvPicPr>
            <a:picLocks noChangeAspect="1"/>
          </p:cNvPicPr>
          <p:nvPr userDrawn="1"/>
        </p:nvPicPr>
        <p:blipFill>
          <a:blip r:embed="rId2"/>
          <a:stretch>
            <a:fillRect/>
          </a:stretch>
        </p:blipFill>
        <p:spPr>
          <a:xfrm>
            <a:off x="301873" y="237744"/>
            <a:ext cx="914400" cy="914400"/>
          </a:xfrm>
          <a:prstGeom prst="rect">
            <a:avLst/>
          </a:prstGeom>
        </p:spPr>
      </p:pic>
    </p:spTree>
    <p:extLst>
      <p:ext uri="{BB962C8B-B14F-4D97-AF65-F5344CB8AC3E}">
        <p14:creationId xmlns:p14="http://schemas.microsoft.com/office/powerpoint/2010/main" val="3883758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roject Slide Text Only">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01E8349-A339-4B79-8844-5C8855E129F6}"/>
              </a:ext>
            </a:extLst>
          </p:cNvPr>
          <p:cNvSpPr>
            <a:spLocks noGrp="1"/>
          </p:cNvSpPr>
          <p:nvPr>
            <p:ph type="body" sz="quarter" idx="10" hasCustomPrompt="1"/>
          </p:nvPr>
        </p:nvSpPr>
        <p:spPr>
          <a:xfrm>
            <a:off x="381000" y="1545336"/>
            <a:ext cx="7034784" cy="5102352"/>
          </a:xfrm>
        </p:spPr>
        <p:txBody>
          <a:bodyPr/>
          <a:lstStyle>
            <a:lvl1pPr>
              <a:spcAft>
                <a:spcPts val="500"/>
              </a:spcAft>
              <a:defRPr/>
            </a:lvl1pPr>
          </a:lstStyle>
          <a:p>
            <a:pPr lvl="0"/>
            <a:r>
              <a:rPr lang="en-US"/>
              <a:t>Head: Arial Bold 20 pt. Text: Arial 20 pt. Black. Or Blue. Use Bullets for Lists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63161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roject Slide Text Only Blue">
    <p:bg>
      <p:bgPr>
        <a:solidFill>
          <a:srgbClr val="0357A3"/>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01E8349-A339-4B79-8844-5C8855E129F6}"/>
              </a:ext>
            </a:extLst>
          </p:cNvPr>
          <p:cNvSpPr>
            <a:spLocks noGrp="1"/>
          </p:cNvSpPr>
          <p:nvPr>
            <p:ph type="body" sz="quarter" idx="10" hasCustomPrompt="1"/>
          </p:nvPr>
        </p:nvSpPr>
        <p:spPr>
          <a:xfrm>
            <a:off x="381000" y="1545336"/>
            <a:ext cx="7034784" cy="5102352"/>
          </a:xfrm>
        </p:spPr>
        <p:txBody>
          <a:bodyPr/>
          <a:lstStyle>
            <a:lvl1pPr>
              <a:spcAft>
                <a:spcPts val="500"/>
              </a:spcAf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Head: Arial Bold 20 pt. Text: Arial 20 pt. White. Use Bullets for Lists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6699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285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0357A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BF785-E666-4031-8317-8F3978B88EF3}"/>
              </a:ext>
            </a:extLst>
          </p:cNvPr>
          <p:cNvSpPr>
            <a:spLocks noGrp="1"/>
          </p:cNvSpPr>
          <p:nvPr>
            <p:ph type="title" hasCustomPrompt="1"/>
          </p:nvPr>
        </p:nvSpPr>
        <p:spPr>
          <a:xfrm>
            <a:off x="512064" y="2029968"/>
            <a:ext cx="10853928" cy="3383280"/>
          </a:xfrm>
          <a:prstGeom prst="rect">
            <a:avLst/>
          </a:prstGeom>
        </p:spPr>
        <p:txBody>
          <a:bodyPr anchor="b"/>
          <a:lstStyle>
            <a:lvl1pPr>
              <a:defRPr sz="6000"/>
            </a:lvl1pPr>
          </a:lstStyle>
          <a:p>
            <a:r>
              <a:rPr lang="en-US"/>
              <a:t>Title</a:t>
            </a:r>
          </a:p>
        </p:txBody>
      </p:sp>
      <p:sp>
        <p:nvSpPr>
          <p:cNvPr id="3" name="Text Placeholder 2">
            <a:extLst>
              <a:ext uri="{FF2B5EF4-FFF2-40B4-BE49-F238E27FC236}">
                <a16:creationId xmlns:a16="http://schemas.microsoft.com/office/drawing/2014/main" id="{D98E7073-F98F-47BD-A8A5-445775819B30}"/>
              </a:ext>
            </a:extLst>
          </p:cNvPr>
          <p:cNvSpPr>
            <a:spLocks noGrp="1"/>
          </p:cNvSpPr>
          <p:nvPr>
            <p:ph type="body" idx="1" hasCustomPrompt="1"/>
          </p:nvPr>
        </p:nvSpPr>
        <p:spPr>
          <a:xfrm>
            <a:off x="512064" y="5861304"/>
            <a:ext cx="10853928" cy="603504"/>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cxnSp>
        <p:nvCxnSpPr>
          <p:cNvPr id="4" name="Straight Connector 3">
            <a:extLst>
              <a:ext uri="{FF2B5EF4-FFF2-40B4-BE49-F238E27FC236}">
                <a16:creationId xmlns:a16="http://schemas.microsoft.com/office/drawing/2014/main" id="{7AA6BA5E-4D95-41F4-AED1-1D7C89A0C2D0}"/>
              </a:ext>
            </a:extLst>
          </p:cNvPr>
          <p:cNvCxnSpPr>
            <a:cxnSpLocks/>
          </p:cNvCxnSpPr>
          <p:nvPr userDrawn="1"/>
        </p:nvCxnSpPr>
        <p:spPr>
          <a:xfrm>
            <a:off x="668466" y="5634679"/>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F801BE5-29F0-4F7C-992E-4D78BFC75D82}"/>
              </a:ext>
            </a:extLst>
          </p:cNvPr>
          <p:cNvPicPr>
            <a:picLocks noChangeAspect="1"/>
          </p:cNvPicPr>
          <p:nvPr userDrawn="1"/>
        </p:nvPicPr>
        <p:blipFill>
          <a:blip r:embed="rId2"/>
          <a:stretch>
            <a:fillRect/>
          </a:stretch>
        </p:blipFill>
        <p:spPr>
          <a:xfrm>
            <a:off x="476078" y="481915"/>
            <a:ext cx="2565400" cy="914400"/>
          </a:xfrm>
          <a:prstGeom prst="rect">
            <a:avLst/>
          </a:prstGeom>
        </p:spPr>
      </p:pic>
    </p:spTree>
    <p:extLst>
      <p:ext uri="{BB962C8B-B14F-4D97-AF65-F5344CB8AC3E}">
        <p14:creationId xmlns:p14="http://schemas.microsoft.com/office/powerpoint/2010/main" val="141184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Blue">
    <p:bg>
      <p:bgPr>
        <a:solidFill>
          <a:srgbClr val="0357A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9786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FC4CD-335C-474E-9306-2889696B6DFB}"/>
              </a:ext>
            </a:extLst>
          </p:cNvPr>
          <p:cNvSpPr>
            <a:spLocks noGrp="1"/>
          </p:cNvSpPr>
          <p:nvPr>
            <p:ph type="title"/>
          </p:nvPr>
        </p:nvSpPr>
        <p:spPr>
          <a:xfrm>
            <a:off x="1307592" y="128016"/>
            <a:ext cx="10515600" cy="1106424"/>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2BA2BE3-3487-48C2-B4DE-C2449443B50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F0011E-D305-480E-AF15-C18C1E4282E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0970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40EFD-3D14-467B-841C-6ABDEDC9B75F}"/>
              </a:ext>
            </a:extLst>
          </p:cNvPr>
          <p:cNvSpPr>
            <a:spLocks noGrp="1"/>
          </p:cNvSpPr>
          <p:nvPr>
            <p:ph type="title"/>
          </p:nvPr>
        </p:nvSpPr>
        <p:spPr>
          <a:xfrm>
            <a:off x="1307592" y="128016"/>
            <a:ext cx="10515600" cy="1106424"/>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1D0477F-1E75-45CA-94B6-0C108BAB684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1432C7-FCA2-49A8-ADB0-4EC824AD64E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6182A9-ABB4-45C0-86F8-1587A8CAD6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B6540B-3C2B-4584-9C94-5C8B59240F62}"/>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91470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8509-2DE9-4DDC-B7FD-F93F3B09F048}"/>
              </a:ext>
            </a:extLst>
          </p:cNvPr>
          <p:cNvSpPr>
            <a:spLocks noGrp="1"/>
          </p:cNvSpPr>
          <p:nvPr>
            <p:ph type="title"/>
          </p:nvPr>
        </p:nvSpPr>
        <p:spPr>
          <a:xfrm>
            <a:off x="1307592" y="128016"/>
            <a:ext cx="10515600" cy="1106424"/>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065543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EB279-09F1-4297-AE41-AB94B2EF3A60}"/>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830C3E9-8510-4EBD-BB9C-346458E3836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7EB170-7CCA-499E-B851-ECB1889B204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2893503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ED3F-E7B6-417E-88AA-4F7D38D925E6}"/>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D2850995-E9EA-43E8-82DC-B6201E8C03C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91B5ED-7AB9-4D90-88F9-B511F2251EE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750773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One Line Header">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43840" y="1097280"/>
            <a:ext cx="11704320" cy="5394960"/>
          </a:xfrm>
          <a:prstGeom prst="rect">
            <a:avLst/>
          </a:prstGeom>
        </p:spPr>
        <p:txBody>
          <a:bodyPr/>
          <a:lstStyle>
            <a:lvl1pPr marL="365760" marR="0" indent="-365760" algn="l" defTabSz="914400" rtl="0" eaLnBrk="1" fontAlgn="base" latinLnBrk="0" hangingPunct="1">
              <a:lnSpc>
                <a:spcPct val="100000"/>
              </a:lnSpc>
              <a:spcBef>
                <a:spcPts val="1200"/>
              </a:spcBef>
              <a:spcAft>
                <a:spcPct val="0"/>
              </a:spcAft>
              <a:buClr>
                <a:srgbClr val="0070C0"/>
              </a:buClr>
              <a:buSzTx/>
              <a:buFont typeface="+mj-lt"/>
              <a:buAutoNum type="arabicPeriod"/>
              <a:tabLst/>
              <a:defRPr/>
            </a:lvl1pPr>
          </a:lstStyle>
          <a:p>
            <a:pPr marL="365760" indent="-365760">
              <a:spcBef>
                <a:spcPts val="1200"/>
              </a:spcBef>
              <a:buClr>
                <a:srgbClr val="0070C0"/>
              </a:buClr>
              <a:buFont typeface="Arial" panose="020B0604020202020204" pitchFamily="34" charset="0"/>
              <a:buChar char="•"/>
              <a:defRPr/>
            </a:pPr>
            <a:r>
              <a:rPr lang="en-US" altLang="zh-CN" sz="2800" b="1" kern="0">
                <a:solidFill>
                  <a:srgbClr val="0070C0"/>
                </a:solidFill>
                <a:latin typeface="Arial" panose="020B0604020202020204" pitchFamily="34" charset="0"/>
                <a:ea typeface="+mn-ea"/>
                <a:cs typeface="Arial" panose="020B0604020202020204" pitchFamily="34" charset="0"/>
              </a:rPr>
              <a:t>Use this for bulleted lists</a:t>
            </a:r>
          </a:p>
          <a:p>
            <a:pPr marL="342900" indent="-342900">
              <a:spcBef>
                <a:spcPts val="1200"/>
              </a:spcBef>
              <a:buClr>
                <a:schemeClr val="accent1"/>
              </a:buClr>
              <a:defRPr/>
            </a:pPr>
            <a:r>
              <a:rPr lang="en-US" altLang="zh-CN" sz="2800" kern="0">
                <a:solidFill>
                  <a:srgbClr val="0070C0"/>
                </a:solidFill>
                <a:latin typeface="Arial" panose="020B0604020202020204" pitchFamily="34" charset="0"/>
                <a:ea typeface="+mn-ea"/>
                <a:cs typeface="Arial" panose="020B0604020202020204" pitchFamily="34" charset="0"/>
              </a:rPr>
              <a:t>		Note the notes!</a:t>
            </a:r>
          </a:p>
          <a:p>
            <a:pPr marL="365760" indent="-365760">
              <a:spcBef>
                <a:spcPts val="1200"/>
              </a:spcBef>
              <a:buClr>
                <a:srgbClr val="0070C0"/>
              </a:buClr>
              <a:buFont typeface="+mj-lt"/>
              <a:buAutoNum type="arabicPeriod"/>
              <a:defRPr/>
            </a:pPr>
            <a:r>
              <a:rPr lang="en-US" altLang="zh-CN" sz="2800" b="1" kern="0">
                <a:solidFill>
                  <a:srgbClr val="0070C0"/>
                </a:solidFill>
                <a:latin typeface="Arial" panose="020B0604020202020204" pitchFamily="34" charset="0"/>
                <a:ea typeface="+mn-ea"/>
                <a:cs typeface="Arial" panose="020B0604020202020204" pitchFamily="34" charset="0"/>
              </a:rPr>
              <a:t>Use this for numbered lists</a:t>
            </a:r>
          </a:p>
          <a:p>
            <a:pPr marL="365760" indent="-365760">
              <a:spcBef>
                <a:spcPts val="1200"/>
              </a:spcBef>
              <a:buClr>
                <a:srgbClr val="0070C0"/>
              </a:buClr>
              <a:buFont typeface="+mj-lt"/>
              <a:buAutoNum type="arabicPeriod"/>
              <a:defRPr/>
            </a:pPr>
            <a:endParaRPr lang="en-US" altLang="zh-CN" sz="2800" b="1" kern="0">
              <a:solidFill>
                <a:srgbClr val="0070C0"/>
              </a:solidFill>
              <a:latin typeface="Arial" panose="020B0604020202020204" pitchFamily="34" charset="0"/>
              <a:ea typeface="+mn-ea"/>
              <a:cs typeface="Arial" panose="020B0604020202020204" pitchFamily="34" charset="0"/>
            </a:endParaRPr>
          </a:p>
          <a:p>
            <a:pPr marL="640080" marR="0" lvl="0" indent="-640080" algn="l" defTabSz="914400" rtl="0" eaLnBrk="1" fontAlgn="base" latinLnBrk="0" hangingPunct="1">
              <a:lnSpc>
                <a:spcPct val="100000"/>
              </a:lnSpc>
              <a:spcBef>
                <a:spcPts val="1200"/>
              </a:spcBef>
              <a:spcAft>
                <a:spcPct val="0"/>
              </a:spcAft>
              <a:buClr>
                <a:srgbClr val="0070C0"/>
              </a:buClr>
              <a:buSzTx/>
              <a:buFont typeface="+mj-lt"/>
              <a:buAutoNum type="arabicPeriod" startAt="9"/>
              <a:tabLst/>
              <a:defRPr/>
            </a:pPr>
            <a:r>
              <a:rPr lang="en-US" altLang="zh-CN" sz="2800" b="1" kern="0">
                <a:solidFill>
                  <a:srgbClr val="0070C0"/>
                </a:solidFill>
                <a:latin typeface="Arial" panose="020B0604020202020204" pitchFamily="34" charset="0"/>
                <a:ea typeface="+mn-ea"/>
                <a:cs typeface="Arial" panose="020B0604020202020204" pitchFamily="34" charset="0"/>
              </a:rPr>
              <a:t>Use this for numbered lists that go to double</a:t>
            </a:r>
            <a:r>
              <a:rPr lang="en-US" altLang="zh-CN" sz="2800" b="1" kern="0" baseline="0">
                <a:solidFill>
                  <a:srgbClr val="0070C0"/>
                </a:solidFill>
                <a:latin typeface="Arial" panose="020B0604020202020204" pitchFamily="34" charset="0"/>
                <a:ea typeface="+mn-ea"/>
                <a:cs typeface="Arial" panose="020B0604020202020204" pitchFamily="34" charset="0"/>
              </a:rPr>
              <a:t> digits</a:t>
            </a:r>
          </a:p>
          <a:p>
            <a:pPr marL="640080" marR="0" lvl="0" indent="-640080" algn="l" defTabSz="914400" rtl="0" eaLnBrk="1" fontAlgn="base" latinLnBrk="0" hangingPunct="1">
              <a:lnSpc>
                <a:spcPct val="100000"/>
              </a:lnSpc>
              <a:spcBef>
                <a:spcPts val="1200"/>
              </a:spcBef>
              <a:spcAft>
                <a:spcPct val="0"/>
              </a:spcAft>
              <a:buClr>
                <a:srgbClr val="0070C0"/>
              </a:buClr>
              <a:buSzTx/>
              <a:buFont typeface="+mj-lt"/>
              <a:buAutoNum type="arabicPeriod" startAt="9"/>
              <a:tabLst/>
              <a:defRPr/>
            </a:pPr>
            <a:r>
              <a:rPr lang="en-US" altLang="zh-CN" sz="2800" b="1" kern="0" baseline="0">
                <a:solidFill>
                  <a:srgbClr val="0070C0"/>
                </a:solidFill>
                <a:latin typeface="Arial" panose="020B0604020202020204" pitchFamily="34" charset="0"/>
                <a:ea typeface="+mn-ea"/>
                <a:cs typeface="Arial" panose="020B0604020202020204" pitchFamily="34" charset="0"/>
              </a:rPr>
              <a:t>Double digit list</a:t>
            </a:r>
            <a:endParaRPr lang="en-US" altLang="zh-CN" sz="2800" b="1" kern="0">
              <a:solidFill>
                <a:srgbClr val="0070C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9977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5D43C-9043-204D-A684-37366A040F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FA748F-F9DF-1F42-8403-C63385A687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5CB63B8-C4B6-604D-AA9E-FDDD835AFC57}"/>
              </a:ext>
            </a:extLst>
          </p:cNvPr>
          <p:cNvSpPr>
            <a:spLocks noGrp="1"/>
          </p:cNvSpPr>
          <p:nvPr>
            <p:ph type="dt" sz="half" idx="10"/>
          </p:nvPr>
        </p:nvSpPr>
        <p:spPr/>
        <p:txBody>
          <a:bodyPr/>
          <a:lstStyle/>
          <a:p>
            <a:r>
              <a:rPr lang="en-US"/>
              <a:t>10/7/2025</a:t>
            </a:r>
          </a:p>
        </p:txBody>
      </p:sp>
      <p:sp>
        <p:nvSpPr>
          <p:cNvPr id="5" name="Footer Placeholder 4">
            <a:extLst>
              <a:ext uri="{FF2B5EF4-FFF2-40B4-BE49-F238E27FC236}">
                <a16:creationId xmlns:a16="http://schemas.microsoft.com/office/drawing/2014/main" id="{542663E1-A0A0-E043-AE1A-1E0194EDEF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9668AC-681D-234C-9A3B-E0A02DECB1D6}"/>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2585818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4pPr>
              <a:defRPr>
                <a:latin typeface="Calibri" pitchFamily="34" charset="0"/>
              </a:defRPr>
            </a:lvl4pPr>
            <a:lvl5pPr>
              <a:defRPr>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F0E4FE84-D460-4E46-994C-C3E3834731CC}"/>
              </a:ext>
            </a:extLst>
          </p:cNvPr>
          <p:cNvSpPr>
            <a:spLocks noGrp="1" noChangeArrowheads="1"/>
          </p:cNvSpPr>
          <p:nvPr>
            <p:ph type="sldNum" sz="quarter" idx="10"/>
          </p:nvPr>
        </p:nvSpPr>
        <p:spPr>
          <a:ln/>
        </p:spPr>
        <p:txBody>
          <a:bodyPr/>
          <a:lstStyle>
            <a:lvl1pPr>
              <a:defRPr/>
            </a:lvl1pPr>
          </a:lstStyle>
          <a:p>
            <a:fld id="{76F98616-9400-4EBD-BE0E-CFE10413E631}" type="slidenum">
              <a:rPr lang="en-US" altLang="en-US"/>
              <a:pPr/>
              <a:t>‹#›</a:t>
            </a:fld>
            <a:endParaRPr lang="en-US" altLang="en-US"/>
          </a:p>
        </p:txBody>
      </p:sp>
    </p:spTree>
    <p:extLst>
      <p:ext uri="{BB962C8B-B14F-4D97-AF65-F5344CB8AC3E}">
        <p14:creationId xmlns:p14="http://schemas.microsoft.com/office/powerpoint/2010/main" val="377213385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9D385E-4744-C345-BC8E-8DCA71BEEBC5}"/>
              </a:ext>
            </a:extLst>
          </p:cNvPr>
          <p:cNvSpPr>
            <a:spLocks noGrp="1"/>
          </p:cNvSpPr>
          <p:nvPr>
            <p:ph type="dt" sz="half" idx="10"/>
          </p:nvPr>
        </p:nvSpPr>
        <p:spPr/>
        <p:txBody>
          <a:bodyPr/>
          <a:lstStyle/>
          <a:p>
            <a:fld id="{D16A00A4-FD98-C747-838B-8A656A5EC75E}" type="datetimeFigureOut">
              <a:rPr lang="en-US" smtClean="0"/>
              <a:t>8/28/2026</a:t>
            </a:fld>
            <a:endParaRPr lang="en-US"/>
          </a:p>
        </p:txBody>
      </p:sp>
      <p:sp>
        <p:nvSpPr>
          <p:cNvPr id="5" name="Footer Placeholder 4">
            <a:extLst>
              <a:ext uri="{FF2B5EF4-FFF2-40B4-BE49-F238E27FC236}">
                <a16:creationId xmlns:a16="http://schemas.microsoft.com/office/drawing/2014/main" id="{92AF1330-C8F5-7A4E-8630-9E1D539468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AB89C0-F83E-544A-B15F-B94769B18E88}"/>
              </a:ext>
            </a:extLst>
          </p:cNvPr>
          <p:cNvSpPr>
            <a:spLocks noGrp="1"/>
          </p:cNvSpPr>
          <p:nvPr>
            <p:ph type="sldNum" sz="quarter" idx="12"/>
          </p:nvPr>
        </p:nvSpPr>
        <p:spPr/>
        <p:txBody>
          <a:bodyPr/>
          <a:lstStyle/>
          <a:p>
            <a:fld id="{A777EE02-8EEC-1446-8E5E-B1A5AE82A811}" type="slidenum">
              <a:rPr lang="en-US" smtClean="0"/>
              <a:t>‹#›</a:t>
            </a:fld>
            <a:endParaRPr lang="en-US"/>
          </a:p>
        </p:txBody>
      </p:sp>
      <p:sp>
        <p:nvSpPr>
          <p:cNvPr id="7" name="Rectangle 6">
            <a:extLst>
              <a:ext uri="{FF2B5EF4-FFF2-40B4-BE49-F238E27FC236}">
                <a16:creationId xmlns:a16="http://schemas.microsoft.com/office/drawing/2014/main" id="{266604A5-E133-B854-B64B-3E9714282D52}"/>
              </a:ext>
            </a:extLst>
          </p:cNvPr>
          <p:cNvSpPr/>
          <p:nvPr userDrawn="1"/>
        </p:nvSpPr>
        <p:spPr>
          <a:xfrm>
            <a:off x="0" y="2"/>
            <a:ext cx="12192000" cy="1415906"/>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pic>
        <p:nvPicPr>
          <p:cNvPr id="8" name="Picture 7">
            <a:extLst>
              <a:ext uri="{FF2B5EF4-FFF2-40B4-BE49-F238E27FC236}">
                <a16:creationId xmlns:a16="http://schemas.microsoft.com/office/drawing/2014/main" id="{64F51618-1A3D-A827-656E-0FCE50F9BA4C}"/>
              </a:ext>
            </a:extLst>
          </p:cNvPr>
          <p:cNvPicPr>
            <a:picLocks noChangeAspect="1"/>
          </p:cNvPicPr>
          <p:nvPr userDrawn="1"/>
        </p:nvPicPr>
        <p:blipFill>
          <a:blip r:embed="rId2"/>
          <a:stretch>
            <a:fillRect/>
          </a:stretch>
        </p:blipFill>
        <p:spPr>
          <a:xfrm>
            <a:off x="300683" y="238396"/>
            <a:ext cx="914400" cy="914400"/>
          </a:xfrm>
          <a:prstGeom prst="rect">
            <a:avLst/>
          </a:prstGeom>
        </p:spPr>
      </p:pic>
    </p:spTree>
    <p:extLst>
      <p:ext uri="{BB962C8B-B14F-4D97-AF65-F5344CB8AC3E}">
        <p14:creationId xmlns:p14="http://schemas.microsoft.com/office/powerpoint/2010/main" val="1784300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CB7C11-6222-473E-BB43-BD84B5EB74BF}"/>
              </a:ext>
            </a:extLst>
          </p:cNvPr>
          <p:cNvSpPr>
            <a:spLocks noGrp="1"/>
          </p:cNvSpPr>
          <p:nvPr>
            <p:ph type="title" hasCustomPrompt="1"/>
          </p:nvPr>
        </p:nvSpPr>
        <p:spPr>
          <a:xfrm>
            <a:off x="1300018" y="79104"/>
            <a:ext cx="10515600" cy="1232982"/>
          </a:xfrm>
          <a:prstGeom prst="rect">
            <a:avLst/>
          </a:prstGeom>
        </p:spPr>
        <p:txBody>
          <a:bodyPr/>
          <a:lstStyle>
            <a:lvl1pPr>
              <a:defRPr/>
            </a:lvl1pPr>
          </a:lstStyle>
          <a:p>
            <a:r>
              <a:rPr lang="en-US"/>
              <a:t>This is a two-line headline.</a:t>
            </a:r>
            <a:br>
              <a:rPr lang="en-US"/>
            </a:br>
            <a:r>
              <a:rPr lang="en-US"/>
              <a:t>It’s Arial Bold 24 pt. White.</a:t>
            </a:r>
          </a:p>
        </p:txBody>
      </p:sp>
      <p:sp>
        <p:nvSpPr>
          <p:cNvPr id="11" name="Text Placeholder 10">
            <a:extLst>
              <a:ext uri="{FF2B5EF4-FFF2-40B4-BE49-F238E27FC236}">
                <a16:creationId xmlns:a16="http://schemas.microsoft.com/office/drawing/2014/main" id="{060447DB-0DBC-4BF7-BE83-A58EF262BFF7}"/>
              </a:ext>
            </a:extLst>
          </p:cNvPr>
          <p:cNvSpPr>
            <a:spLocks noGrp="1"/>
          </p:cNvSpPr>
          <p:nvPr>
            <p:ph type="body" sz="quarter" idx="10" hasCustomPrompt="1"/>
          </p:nvPr>
        </p:nvSpPr>
        <p:spPr>
          <a:xfrm>
            <a:off x="381000" y="1545336"/>
            <a:ext cx="7034784" cy="5102352"/>
          </a:xfrm>
        </p:spPr>
        <p:txBody>
          <a:bodyPr/>
          <a:lstStyle/>
          <a:p>
            <a:pPr lvl="0"/>
            <a:r>
              <a:rPr lang="en-US"/>
              <a:t>Head: Arial Bold 20 pt. Text: Arial 20 pt. Black. Or Blue. Use Bullets for Lists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1045342"/>
      </p:ext>
    </p:extLst>
  </p:cSld>
  <p:clrMapOvr>
    <a:masterClrMapping/>
  </p:clrMapOvr>
  <p:extLst>
    <p:ext uri="{DCECCB84-F9BA-43D5-87BE-67443E8EF086}">
      <p15:sldGuideLst xmlns:p15="http://schemas.microsoft.com/office/powerpoint/2012/main">
        <p15:guide id="1" orient="horz" pos="86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One Line Heade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978408"/>
          </a:xfrm>
          <a:prstGeom prst="rect">
            <a:avLst/>
          </a:prstGeom>
        </p:spPr>
      </p:pic>
      <p:sp>
        <p:nvSpPr>
          <p:cNvPr id="2" name="Title 1"/>
          <p:cNvSpPr>
            <a:spLocks noGrp="1"/>
          </p:cNvSpPr>
          <p:nvPr>
            <p:ph type="title" hasCustomPrompt="1"/>
          </p:nvPr>
        </p:nvSpPr>
        <p:spPr>
          <a:xfrm>
            <a:off x="1305035" y="234496"/>
            <a:ext cx="9559636" cy="707897"/>
          </a:xfrm>
          <a:prstGeom prst="rect">
            <a:avLst/>
          </a:prstGeom>
        </p:spPr>
        <p:txBody>
          <a:bodyPr/>
          <a:lstStyle>
            <a:lvl1pPr>
              <a:defRPr sz="3200" b="1">
                <a:solidFill>
                  <a:schemeClr val="bg1"/>
                </a:solidFill>
                <a:latin typeface="Arial" panose="020B0604020202020204" pitchFamily="34" charset="0"/>
                <a:cs typeface="Arial" panose="020B0604020202020204" pitchFamily="34" charset="0"/>
              </a:defRPr>
            </a:lvl1pPr>
          </a:lstStyle>
          <a:p>
            <a:r>
              <a:rPr lang="en-US"/>
              <a:t>Click to Edit One Line Header</a:t>
            </a:r>
          </a:p>
        </p:txBody>
      </p:sp>
      <p:sp>
        <p:nvSpPr>
          <p:cNvPr id="6" name="Footer Placeholder 4"/>
          <p:cNvSpPr>
            <a:spLocks noGrp="1"/>
          </p:cNvSpPr>
          <p:nvPr>
            <p:ph type="ftr" sz="quarter" idx="3"/>
          </p:nvPr>
        </p:nvSpPr>
        <p:spPr>
          <a:xfrm>
            <a:off x="72424" y="6492876"/>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pPr algn="l"/>
            <a:r>
              <a:rPr lang="en-US"/>
              <a:t>Footer </a:t>
            </a:r>
            <a:r>
              <a:rPr lang="mr-IN"/>
              <a:t>–</a:t>
            </a:r>
            <a:r>
              <a:rPr lang="en-US"/>
              <a:t> put title here. </a:t>
            </a:r>
          </a:p>
        </p:txBody>
      </p:sp>
      <p:sp>
        <p:nvSpPr>
          <p:cNvPr id="7" name="Slide Number Placeholder 5"/>
          <p:cNvSpPr>
            <a:spLocks noGrp="1"/>
          </p:cNvSpPr>
          <p:nvPr>
            <p:ph type="sldNum" sz="quarter" idx="4"/>
          </p:nvPr>
        </p:nvSpPr>
        <p:spPr>
          <a:xfrm>
            <a:off x="9376376" y="6501199"/>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78CAD3D7-C9BA-4A46-8441-73CE419B47B7}" type="slidenum">
              <a:rPr lang="en-US" smtClean="0"/>
              <a:pPr/>
              <a:t>‹#›</a:t>
            </a:fld>
            <a:endParaRPr lang="en-US"/>
          </a:p>
        </p:txBody>
      </p:sp>
      <p:sp>
        <p:nvSpPr>
          <p:cNvPr id="9" name="Text Placeholder 8"/>
          <p:cNvSpPr>
            <a:spLocks noGrp="1"/>
          </p:cNvSpPr>
          <p:nvPr>
            <p:ph type="body" sz="quarter" idx="10" hasCustomPrompt="1"/>
          </p:nvPr>
        </p:nvSpPr>
        <p:spPr>
          <a:xfrm>
            <a:off x="554759" y="1081898"/>
            <a:ext cx="11806767" cy="5287645"/>
          </a:xfrm>
          <a:prstGeom prst="rect">
            <a:avLst/>
          </a:prstGeom>
        </p:spPr>
        <p:txBody>
          <a:bodyPr/>
          <a:lstStyle>
            <a:lvl1pPr marL="365760" marR="0" indent="-365760" algn="l" defTabSz="914400" rtl="0" eaLnBrk="1" fontAlgn="base" latinLnBrk="0" hangingPunct="1">
              <a:lnSpc>
                <a:spcPct val="100000"/>
              </a:lnSpc>
              <a:spcBef>
                <a:spcPts val="1200"/>
              </a:spcBef>
              <a:spcAft>
                <a:spcPct val="0"/>
              </a:spcAft>
              <a:buClr>
                <a:srgbClr val="0070C0"/>
              </a:buClr>
              <a:buSzTx/>
              <a:buFont typeface="+mj-lt"/>
              <a:buAutoNum type="arabicPeriod"/>
              <a:tabLst/>
              <a:defRPr/>
            </a:lvl1pPr>
          </a:lstStyle>
          <a:p>
            <a:pPr marL="365760" indent="-365760">
              <a:spcBef>
                <a:spcPts val="1200"/>
              </a:spcBef>
              <a:buClr>
                <a:srgbClr val="0070C0"/>
              </a:buClr>
              <a:buFont typeface="Arial" panose="020B0604020202020204" pitchFamily="34" charset="0"/>
              <a:buChar char="•"/>
              <a:defRPr/>
            </a:pPr>
            <a:r>
              <a:rPr lang="en-US" altLang="zh-CN" sz="2800" b="1" kern="0">
                <a:solidFill>
                  <a:srgbClr val="0070C0"/>
                </a:solidFill>
                <a:latin typeface="Arial" panose="020B0604020202020204" pitchFamily="34" charset="0"/>
                <a:ea typeface="+mn-ea"/>
                <a:cs typeface="Arial" panose="020B0604020202020204" pitchFamily="34" charset="0"/>
              </a:rPr>
              <a:t>Use this for bulleted lists</a:t>
            </a:r>
          </a:p>
          <a:p>
            <a:pPr marL="342900" indent="-342900">
              <a:spcBef>
                <a:spcPts val="1200"/>
              </a:spcBef>
              <a:buClr>
                <a:schemeClr val="accent1"/>
              </a:buClr>
              <a:defRPr/>
            </a:pPr>
            <a:r>
              <a:rPr lang="en-US" altLang="zh-CN" sz="2800" kern="0">
                <a:solidFill>
                  <a:srgbClr val="0070C0"/>
                </a:solidFill>
                <a:latin typeface="Arial" panose="020B0604020202020204" pitchFamily="34" charset="0"/>
                <a:ea typeface="+mn-ea"/>
                <a:cs typeface="Arial" panose="020B0604020202020204" pitchFamily="34" charset="0"/>
              </a:rPr>
              <a:t>		Note the notes!</a:t>
            </a:r>
          </a:p>
          <a:p>
            <a:pPr marL="365760" indent="-365760">
              <a:spcBef>
                <a:spcPts val="1200"/>
              </a:spcBef>
              <a:buClr>
                <a:srgbClr val="0070C0"/>
              </a:buClr>
              <a:buFont typeface="+mj-lt"/>
              <a:buAutoNum type="arabicPeriod"/>
              <a:defRPr/>
            </a:pPr>
            <a:r>
              <a:rPr lang="en-US" altLang="zh-CN" sz="2800" b="1" kern="0">
                <a:solidFill>
                  <a:srgbClr val="0070C0"/>
                </a:solidFill>
                <a:latin typeface="Arial" panose="020B0604020202020204" pitchFamily="34" charset="0"/>
                <a:ea typeface="+mn-ea"/>
                <a:cs typeface="Arial" panose="020B0604020202020204" pitchFamily="34" charset="0"/>
              </a:rPr>
              <a:t>Use this for numbered lists</a:t>
            </a:r>
          </a:p>
          <a:p>
            <a:pPr marL="365760" indent="-365760">
              <a:spcBef>
                <a:spcPts val="1200"/>
              </a:spcBef>
              <a:buClr>
                <a:srgbClr val="0070C0"/>
              </a:buClr>
              <a:buFont typeface="+mj-lt"/>
              <a:buAutoNum type="arabicPeriod"/>
              <a:defRPr/>
            </a:pPr>
            <a:endParaRPr lang="en-US" altLang="zh-CN" sz="2800" b="1" kern="0">
              <a:solidFill>
                <a:srgbClr val="0070C0"/>
              </a:solidFill>
              <a:latin typeface="Arial" panose="020B0604020202020204" pitchFamily="34" charset="0"/>
              <a:ea typeface="+mn-ea"/>
              <a:cs typeface="Arial" panose="020B0604020202020204" pitchFamily="34" charset="0"/>
            </a:endParaRPr>
          </a:p>
          <a:p>
            <a:pPr marL="640080" marR="0" lvl="0" indent="-640080" algn="l" defTabSz="914400" rtl="0" eaLnBrk="1" fontAlgn="base" latinLnBrk="0" hangingPunct="1">
              <a:lnSpc>
                <a:spcPct val="100000"/>
              </a:lnSpc>
              <a:spcBef>
                <a:spcPts val="1200"/>
              </a:spcBef>
              <a:spcAft>
                <a:spcPct val="0"/>
              </a:spcAft>
              <a:buClr>
                <a:srgbClr val="0070C0"/>
              </a:buClr>
              <a:buSzTx/>
              <a:buFont typeface="+mj-lt"/>
              <a:buAutoNum type="arabicPeriod" startAt="9"/>
              <a:tabLst/>
              <a:defRPr/>
            </a:pPr>
            <a:r>
              <a:rPr lang="en-US" altLang="zh-CN" sz="2800" b="1" kern="0">
                <a:solidFill>
                  <a:srgbClr val="0070C0"/>
                </a:solidFill>
                <a:latin typeface="Arial" panose="020B0604020202020204" pitchFamily="34" charset="0"/>
                <a:ea typeface="+mn-ea"/>
                <a:cs typeface="Arial" panose="020B0604020202020204" pitchFamily="34" charset="0"/>
              </a:rPr>
              <a:t>Use this for numbered lists that go to double</a:t>
            </a:r>
            <a:r>
              <a:rPr lang="en-US" altLang="zh-CN" sz="2800" b="1" kern="0" baseline="0">
                <a:solidFill>
                  <a:srgbClr val="0070C0"/>
                </a:solidFill>
                <a:latin typeface="Arial" panose="020B0604020202020204" pitchFamily="34" charset="0"/>
                <a:ea typeface="+mn-ea"/>
                <a:cs typeface="Arial" panose="020B0604020202020204" pitchFamily="34" charset="0"/>
              </a:rPr>
              <a:t> digits</a:t>
            </a:r>
          </a:p>
          <a:p>
            <a:pPr marL="640080" marR="0" lvl="0" indent="-640080" algn="l" defTabSz="914400" rtl="0" eaLnBrk="1" fontAlgn="base" latinLnBrk="0" hangingPunct="1">
              <a:lnSpc>
                <a:spcPct val="100000"/>
              </a:lnSpc>
              <a:spcBef>
                <a:spcPts val="1200"/>
              </a:spcBef>
              <a:spcAft>
                <a:spcPct val="0"/>
              </a:spcAft>
              <a:buClr>
                <a:srgbClr val="0070C0"/>
              </a:buClr>
              <a:buSzTx/>
              <a:buFont typeface="+mj-lt"/>
              <a:buAutoNum type="arabicPeriod" startAt="9"/>
              <a:tabLst/>
              <a:defRPr/>
            </a:pPr>
            <a:r>
              <a:rPr lang="en-US" altLang="zh-CN" sz="2800" b="1" kern="0" baseline="0">
                <a:solidFill>
                  <a:srgbClr val="0070C0"/>
                </a:solidFill>
                <a:latin typeface="Arial" panose="020B0604020202020204" pitchFamily="34" charset="0"/>
                <a:ea typeface="+mn-ea"/>
                <a:cs typeface="Arial" panose="020B0604020202020204" pitchFamily="34" charset="0"/>
              </a:rPr>
              <a:t>Double digit list</a:t>
            </a:r>
            <a:endParaRPr lang="en-US" altLang="zh-CN" sz="2800" b="1" kern="0">
              <a:solidFill>
                <a:srgbClr val="0070C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93201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wo Line Head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426464"/>
          </a:xfrm>
          <a:prstGeom prst="rect">
            <a:avLst/>
          </a:prstGeom>
        </p:spPr>
      </p:pic>
      <p:sp>
        <p:nvSpPr>
          <p:cNvPr id="10" name="Footer Placeholder 4"/>
          <p:cNvSpPr>
            <a:spLocks noGrp="1"/>
          </p:cNvSpPr>
          <p:nvPr>
            <p:ph type="ftr" sz="quarter" idx="3"/>
          </p:nvPr>
        </p:nvSpPr>
        <p:spPr>
          <a:xfrm>
            <a:off x="72424" y="6492876"/>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pPr algn="l"/>
            <a:r>
              <a:rPr lang="en-US"/>
              <a:t>Footer </a:t>
            </a:r>
            <a:r>
              <a:rPr lang="mr-IN"/>
              <a:t>–</a:t>
            </a:r>
            <a:r>
              <a:rPr lang="en-US"/>
              <a:t> put title here. </a:t>
            </a:r>
          </a:p>
        </p:txBody>
      </p:sp>
      <p:sp>
        <p:nvSpPr>
          <p:cNvPr id="11" name="Slide Number Placeholder 5"/>
          <p:cNvSpPr>
            <a:spLocks noGrp="1"/>
          </p:cNvSpPr>
          <p:nvPr>
            <p:ph type="sldNum" sz="quarter" idx="4"/>
          </p:nvPr>
        </p:nvSpPr>
        <p:spPr>
          <a:xfrm>
            <a:off x="9376376" y="6501199"/>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78CAD3D7-C9BA-4A46-8441-73CE419B47B7}" type="slidenum">
              <a:rPr lang="en-US" smtClean="0"/>
              <a:pPr/>
              <a:t>‹#›</a:t>
            </a:fld>
            <a:endParaRPr lang="en-US"/>
          </a:p>
        </p:txBody>
      </p:sp>
      <p:sp>
        <p:nvSpPr>
          <p:cNvPr id="8" name="Title 1"/>
          <p:cNvSpPr>
            <a:spLocks noGrp="1"/>
          </p:cNvSpPr>
          <p:nvPr>
            <p:ph type="title" hasCustomPrompt="1"/>
          </p:nvPr>
        </p:nvSpPr>
        <p:spPr>
          <a:xfrm>
            <a:off x="1305029" y="234495"/>
            <a:ext cx="9559636" cy="1042044"/>
          </a:xfrm>
          <a:prstGeom prst="rect">
            <a:avLst/>
          </a:prstGeom>
        </p:spPr>
        <p:txBody>
          <a:bodyPr/>
          <a:lstStyle>
            <a:lvl1pPr>
              <a:defRPr sz="3200" b="1" baseline="0">
                <a:solidFill>
                  <a:schemeClr val="bg1"/>
                </a:solidFill>
                <a:latin typeface="Arial" panose="020B0604020202020204" pitchFamily="34" charset="0"/>
                <a:cs typeface="Arial" panose="020B0604020202020204" pitchFamily="34" charset="0"/>
              </a:defRPr>
            </a:lvl1pPr>
          </a:lstStyle>
          <a:p>
            <a:r>
              <a:rPr lang="en-US"/>
              <a:t>Click to Edit Two Line Header</a:t>
            </a:r>
            <a:br>
              <a:rPr lang="en-US"/>
            </a:br>
            <a:r>
              <a:rPr lang="en-US"/>
              <a:t>That Wraps to a Second Line</a:t>
            </a:r>
          </a:p>
        </p:txBody>
      </p:sp>
    </p:spTree>
    <p:extLst>
      <p:ext uri="{BB962C8B-B14F-4D97-AF65-F5344CB8AC3E}">
        <p14:creationId xmlns:p14="http://schemas.microsoft.com/office/powerpoint/2010/main" val="2333100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oject Slide 18pt max w/Bann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FB153-C77C-4BEF-B4EB-A0D03D351F5E}"/>
              </a:ext>
            </a:extLst>
          </p:cNvPr>
          <p:cNvSpPr>
            <a:spLocks noGrp="1"/>
          </p:cNvSpPr>
          <p:nvPr>
            <p:ph idx="1" hasCustomPrompt="1"/>
          </p:nvPr>
        </p:nvSpPr>
        <p:spPr>
          <a:xfrm>
            <a:off x="381000" y="1545336"/>
            <a:ext cx="7033676" cy="5098471"/>
          </a:xfrm>
          <a:prstGeom prst="rect">
            <a:avLst/>
          </a:prstGeom>
        </p:spPr>
        <p:txBody>
          <a:bodyPr>
            <a:normAutofit/>
          </a:bodyPr>
          <a:lstStyle>
            <a:lvl1pPr>
              <a:spcAft>
                <a:spcPts val="500"/>
              </a:spcAft>
              <a:defRPr sz="1800" b="1" i="0" u="none"/>
            </a:lvl1pPr>
            <a:lvl2pPr>
              <a:defRPr sz="1800"/>
            </a:lvl2pPr>
            <a:lvl3pPr>
              <a:defRPr sz="1800"/>
            </a:lvl3pPr>
            <a:lvl4pPr>
              <a:defRPr sz="1800"/>
            </a:lvl4pPr>
            <a:lvl5pPr>
              <a:defRPr sz="1800"/>
            </a:lvl5pPr>
          </a:lstStyle>
          <a:p>
            <a:pPr lvl="0"/>
            <a:r>
              <a:rPr lang="en-US"/>
              <a:t>Head: Arial Bold 18 pt. Text: Arial 18 pt. Black. Or Blue. Use Bullets for Lists.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B4CB7C11-6222-473E-BB43-BD84B5EB74BF}"/>
              </a:ext>
            </a:extLst>
          </p:cNvPr>
          <p:cNvSpPr>
            <a:spLocks noGrp="1"/>
          </p:cNvSpPr>
          <p:nvPr>
            <p:ph type="title" hasCustomPrompt="1"/>
          </p:nvPr>
        </p:nvSpPr>
        <p:spPr>
          <a:xfrm>
            <a:off x="1300018" y="79104"/>
            <a:ext cx="10515600" cy="1232982"/>
          </a:xfrm>
          <a:prstGeom prst="rect">
            <a:avLst/>
          </a:prstGeom>
        </p:spPr>
        <p:txBody>
          <a:bodyPr/>
          <a:lstStyle/>
          <a:p>
            <a:r>
              <a:rPr lang="en-US"/>
              <a:t>This is a two-line headline.</a:t>
            </a:r>
            <a:br>
              <a:rPr lang="en-US"/>
            </a:br>
            <a:r>
              <a:rPr lang="en-US"/>
              <a:t>It’s Arial Bold 24 pt. White.</a:t>
            </a:r>
          </a:p>
        </p:txBody>
      </p:sp>
    </p:spTree>
    <p:extLst>
      <p:ext uri="{BB962C8B-B14F-4D97-AF65-F5344CB8AC3E}">
        <p14:creationId xmlns:p14="http://schemas.microsoft.com/office/powerpoint/2010/main" val="3876857506"/>
      </p:ext>
    </p:extLst>
  </p:cSld>
  <p:clrMapOvr>
    <a:masterClrMapping/>
  </p:clrMapOvr>
  <p:extLst>
    <p:ext uri="{DCECCB84-F9BA-43D5-87BE-67443E8EF086}">
      <p15:sldGuideLst xmlns:p15="http://schemas.microsoft.com/office/powerpoint/2012/main">
        <p15:guide id="1" orient="horz" pos="8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Regional Projects Intro">
    <p:bg>
      <p:bgPr>
        <a:solidFill>
          <a:srgbClr val="0357A3"/>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AA6BA5E-4D95-41F4-AED1-1D7C89A0C2D0}"/>
              </a:ext>
            </a:extLst>
          </p:cNvPr>
          <p:cNvCxnSpPr>
            <a:cxnSpLocks/>
          </p:cNvCxnSpPr>
          <p:nvPr userDrawn="1"/>
        </p:nvCxnSpPr>
        <p:spPr>
          <a:xfrm>
            <a:off x="668466" y="5634679"/>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F801BE5-29F0-4F7C-992E-4D78BFC75D82}"/>
              </a:ext>
            </a:extLst>
          </p:cNvPr>
          <p:cNvPicPr>
            <a:picLocks noChangeAspect="1"/>
          </p:cNvPicPr>
          <p:nvPr userDrawn="1"/>
        </p:nvPicPr>
        <p:blipFill>
          <a:blip r:embed="rId2"/>
          <a:stretch>
            <a:fillRect/>
          </a:stretch>
        </p:blipFill>
        <p:spPr>
          <a:xfrm>
            <a:off x="476078" y="481915"/>
            <a:ext cx="2565400" cy="914400"/>
          </a:xfrm>
          <a:prstGeom prst="rect">
            <a:avLst/>
          </a:prstGeom>
        </p:spPr>
      </p:pic>
      <p:pic>
        <p:nvPicPr>
          <p:cNvPr id="7" name="Picture 4">
            <a:extLst>
              <a:ext uri="{FF2B5EF4-FFF2-40B4-BE49-F238E27FC236}">
                <a16:creationId xmlns:a16="http://schemas.microsoft.com/office/drawing/2014/main" id="{79EF1FCB-DE8D-487E-DBBB-A63946133320}"/>
              </a:ext>
            </a:extLst>
          </p:cNvPr>
          <p:cNvPicPr>
            <a:picLocks noChangeAspect="1"/>
          </p:cNvPicPr>
          <p:nvPr userDrawn="1"/>
        </p:nvPicPr>
        <p:blipFill>
          <a:blip r:embed="rId3"/>
          <a:srcRect/>
          <a:stretch/>
        </p:blipFill>
        <p:spPr>
          <a:xfrm>
            <a:off x="5184122" y="1471253"/>
            <a:ext cx="1823755" cy="2703066"/>
          </a:xfrm>
          <a:prstGeom prst="rect">
            <a:avLst/>
          </a:prstGeom>
        </p:spPr>
      </p:pic>
      <p:sp>
        <p:nvSpPr>
          <p:cNvPr id="9" name="TextBox 8">
            <a:extLst>
              <a:ext uri="{FF2B5EF4-FFF2-40B4-BE49-F238E27FC236}">
                <a16:creationId xmlns:a16="http://schemas.microsoft.com/office/drawing/2014/main" id="{10EE36C9-7925-2CE9-D713-481E0AB78228}"/>
              </a:ext>
            </a:extLst>
          </p:cNvPr>
          <p:cNvSpPr txBox="1"/>
          <p:nvPr userDrawn="1"/>
        </p:nvSpPr>
        <p:spPr>
          <a:xfrm>
            <a:off x="668466" y="4174318"/>
            <a:ext cx="10855069" cy="1460355"/>
          </a:xfrm>
          <a:prstGeom prst="rect">
            <a:avLst/>
          </a:prstGeom>
          <a:noFill/>
        </p:spPr>
        <p:txBody>
          <a:bodyPr wrap="square" lIns="0" tIns="0" rIns="0" bIns="0" anchor="ctr" anchorCtr="0">
            <a:noAutofit/>
          </a:bodyPr>
          <a:lstStyle/>
          <a:p>
            <a:pPr algn="ctr"/>
            <a:r>
              <a:rPr lang="en-US" sz="4800" b="1" i="0">
                <a:solidFill>
                  <a:schemeClr val="bg1"/>
                </a:solidFill>
                <a:latin typeface="Arial" panose="020B0604020202020204" pitchFamily="34" charset="0"/>
                <a:cs typeface="Arial" panose="020B0604020202020204" pitchFamily="34" charset="0"/>
              </a:rPr>
              <a:t>Regional Projects</a:t>
            </a:r>
          </a:p>
        </p:txBody>
      </p:sp>
    </p:spTree>
    <p:extLst>
      <p:ext uri="{BB962C8B-B14F-4D97-AF65-F5344CB8AC3E}">
        <p14:creationId xmlns:p14="http://schemas.microsoft.com/office/powerpoint/2010/main" val="945561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gional Projec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FB153-C77C-4BEF-B4EB-A0D03D351F5E}"/>
              </a:ext>
            </a:extLst>
          </p:cNvPr>
          <p:cNvSpPr>
            <a:spLocks noGrp="1"/>
          </p:cNvSpPr>
          <p:nvPr>
            <p:ph idx="1" hasCustomPrompt="1"/>
          </p:nvPr>
        </p:nvSpPr>
        <p:spPr>
          <a:xfrm>
            <a:off x="381000" y="1545336"/>
            <a:ext cx="7033676" cy="5098471"/>
          </a:xfrm>
          <a:prstGeom prst="rect">
            <a:avLst/>
          </a:prstGeom>
        </p:spPr>
        <p:txBody>
          <a:bodyPr>
            <a:normAutofit/>
          </a:bodyPr>
          <a:lstStyle>
            <a:lvl1pPr>
              <a:spcAft>
                <a:spcPts val="500"/>
              </a:spcAft>
              <a:defRPr sz="1800" b="1" i="0" u="none"/>
            </a:lvl1pPr>
            <a:lvl2pPr>
              <a:defRPr sz="1800"/>
            </a:lvl2pPr>
            <a:lvl3pPr>
              <a:defRPr sz="1800"/>
            </a:lvl3pPr>
            <a:lvl4pPr>
              <a:defRPr sz="1800"/>
            </a:lvl4pPr>
            <a:lvl5pPr>
              <a:defRPr sz="1800"/>
            </a:lvl5pPr>
          </a:lstStyle>
          <a:p>
            <a:pPr lvl="0"/>
            <a:r>
              <a:rPr lang="en-US"/>
              <a:t>Head: Arial Bold 18 pt. Text: Arial 18 pt. Black. Or Blue. Use Bullets for Lists.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B4CB7C11-6222-473E-BB43-BD84B5EB74BF}"/>
              </a:ext>
            </a:extLst>
          </p:cNvPr>
          <p:cNvSpPr>
            <a:spLocks noGrp="1"/>
          </p:cNvSpPr>
          <p:nvPr>
            <p:ph type="title" hasCustomPrompt="1"/>
          </p:nvPr>
        </p:nvSpPr>
        <p:spPr>
          <a:xfrm>
            <a:off x="1300018" y="79104"/>
            <a:ext cx="9527816" cy="1232982"/>
          </a:xfrm>
          <a:prstGeom prst="rect">
            <a:avLst/>
          </a:prstGeom>
        </p:spPr>
        <p:txBody>
          <a:bodyPr/>
          <a:lstStyle/>
          <a:p>
            <a:r>
              <a:rPr lang="en-US"/>
              <a:t>This is a two-line headline.</a:t>
            </a:r>
            <a:br>
              <a:rPr lang="en-US"/>
            </a:br>
            <a:r>
              <a:rPr lang="en-US"/>
              <a:t>It’s Arial Bold 24 pt. White.</a:t>
            </a:r>
          </a:p>
        </p:txBody>
      </p:sp>
      <p:pic>
        <p:nvPicPr>
          <p:cNvPr id="2" name="Picture 4">
            <a:extLst>
              <a:ext uri="{FF2B5EF4-FFF2-40B4-BE49-F238E27FC236}">
                <a16:creationId xmlns:a16="http://schemas.microsoft.com/office/drawing/2014/main" id="{EA4A2948-A555-9EC5-36C7-9177BCF3FACD}"/>
              </a:ext>
            </a:extLst>
          </p:cNvPr>
          <p:cNvPicPr>
            <a:picLocks noChangeAspect="1"/>
          </p:cNvPicPr>
          <p:nvPr userDrawn="1"/>
        </p:nvPicPr>
        <p:blipFill>
          <a:blip r:embed="rId2"/>
          <a:srcRect/>
          <a:stretch/>
        </p:blipFill>
        <p:spPr>
          <a:xfrm>
            <a:off x="11103291" y="174112"/>
            <a:ext cx="696235" cy="1031921"/>
          </a:xfrm>
          <a:prstGeom prst="rect">
            <a:avLst/>
          </a:prstGeom>
        </p:spPr>
      </p:pic>
    </p:spTree>
    <p:extLst>
      <p:ext uri="{BB962C8B-B14F-4D97-AF65-F5344CB8AC3E}">
        <p14:creationId xmlns:p14="http://schemas.microsoft.com/office/powerpoint/2010/main" val="3845403396"/>
      </p:ext>
    </p:extLst>
  </p:cSld>
  <p:clrMapOvr>
    <a:masterClrMapping/>
  </p:clrMapOvr>
  <p:extLst>
    <p:ext uri="{DCECCB84-F9BA-43D5-87BE-67443E8EF086}">
      <p15:sldGuideLst xmlns:p15="http://schemas.microsoft.com/office/powerpoint/2012/main">
        <p15:guide id="1" orient="horz" pos="8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ormwater Partnership Program Intro">
    <p:bg>
      <p:bgPr>
        <a:solidFill>
          <a:srgbClr val="0357A3"/>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AA6BA5E-4D95-41F4-AED1-1D7C89A0C2D0}"/>
              </a:ext>
            </a:extLst>
          </p:cNvPr>
          <p:cNvCxnSpPr>
            <a:cxnSpLocks/>
          </p:cNvCxnSpPr>
          <p:nvPr userDrawn="1"/>
        </p:nvCxnSpPr>
        <p:spPr>
          <a:xfrm>
            <a:off x="668466" y="5634679"/>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F801BE5-29F0-4F7C-992E-4D78BFC75D82}"/>
              </a:ext>
            </a:extLst>
          </p:cNvPr>
          <p:cNvPicPr>
            <a:picLocks noChangeAspect="1"/>
          </p:cNvPicPr>
          <p:nvPr userDrawn="1"/>
        </p:nvPicPr>
        <p:blipFill>
          <a:blip r:embed="rId2"/>
          <a:stretch>
            <a:fillRect/>
          </a:stretch>
        </p:blipFill>
        <p:spPr>
          <a:xfrm>
            <a:off x="476078" y="481915"/>
            <a:ext cx="2565400" cy="914400"/>
          </a:xfrm>
          <a:prstGeom prst="rect">
            <a:avLst/>
          </a:prstGeom>
        </p:spPr>
      </p:pic>
      <p:pic>
        <p:nvPicPr>
          <p:cNvPr id="7" name="Picture 4">
            <a:extLst>
              <a:ext uri="{FF2B5EF4-FFF2-40B4-BE49-F238E27FC236}">
                <a16:creationId xmlns:a16="http://schemas.microsoft.com/office/drawing/2014/main" id="{79EF1FCB-DE8D-487E-DBBB-A63946133320}"/>
              </a:ext>
            </a:extLst>
          </p:cNvPr>
          <p:cNvPicPr>
            <a:picLocks noChangeAspect="1"/>
          </p:cNvPicPr>
          <p:nvPr userDrawn="1"/>
        </p:nvPicPr>
        <p:blipFill>
          <a:blip r:embed="rId3"/>
          <a:srcRect/>
          <a:stretch/>
        </p:blipFill>
        <p:spPr>
          <a:xfrm>
            <a:off x="5184122" y="1471253"/>
            <a:ext cx="1823755" cy="2703065"/>
          </a:xfrm>
          <a:prstGeom prst="rect">
            <a:avLst/>
          </a:prstGeom>
        </p:spPr>
      </p:pic>
      <p:sp>
        <p:nvSpPr>
          <p:cNvPr id="9" name="TextBox 8">
            <a:extLst>
              <a:ext uri="{FF2B5EF4-FFF2-40B4-BE49-F238E27FC236}">
                <a16:creationId xmlns:a16="http://schemas.microsoft.com/office/drawing/2014/main" id="{10EE36C9-7925-2CE9-D713-481E0AB78228}"/>
              </a:ext>
            </a:extLst>
          </p:cNvPr>
          <p:cNvSpPr txBox="1"/>
          <p:nvPr userDrawn="1"/>
        </p:nvSpPr>
        <p:spPr>
          <a:xfrm>
            <a:off x="668466" y="4174318"/>
            <a:ext cx="10855069" cy="1460355"/>
          </a:xfrm>
          <a:prstGeom prst="rect">
            <a:avLst/>
          </a:prstGeom>
          <a:noFill/>
        </p:spPr>
        <p:txBody>
          <a:bodyPr wrap="square" lIns="0" tIns="0" rIns="0" bIns="0" anchor="ctr" anchorCtr="0">
            <a:noAutofit/>
          </a:bodyPr>
          <a:lstStyle/>
          <a:p>
            <a:pPr algn="ctr"/>
            <a:r>
              <a:rPr lang="en-US" sz="4800" b="1" i="0">
                <a:solidFill>
                  <a:schemeClr val="bg1"/>
                </a:solidFill>
                <a:latin typeface="Arial" panose="020B0604020202020204" pitchFamily="34" charset="0"/>
                <a:cs typeface="Arial" panose="020B0604020202020204" pitchFamily="34" charset="0"/>
              </a:rPr>
              <a:t>Stormwater Partnership Program</a:t>
            </a:r>
          </a:p>
        </p:txBody>
      </p:sp>
    </p:spTree>
    <p:extLst>
      <p:ext uri="{BB962C8B-B14F-4D97-AF65-F5344CB8AC3E}">
        <p14:creationId xmlns:p14="http://schemas.microsoft.com/office/powerpoint/2010/main" val="917894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ormwater Partnership Program">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FB153-C77C-4BEF-B4EB-A0D03D351F5E}"/>
              </a:ext>
            </a:extLst>
          </p:cNvPr>
          <p:cNvSpPr>
            <a:spLocks noGrp="1"/>
          </p:cNvSpPr>
          <p:nvPr>
            <p:ph idx="1" hasCustomPrompt="1"/>
          </p:nvPr>
        </p:nvSpPr>
        <p:spPr>
          <a:xfrm>
            <a:off x="381000" y="1545336"/>
            <a:ext cx="7033676" cy="5098471"/>
          </a:xfrm>
          <a:prstGeom prst="rect">
            <a:avLst/>
          </a:prstGeom>
        </p:spPr>
        <p:txBody>
          <a:bodyPr>
            <a:normAutofit/>
          </a:bodyPr>
          <a:lstStyle>
            <a:lvl1pPr>
              <a:spcAft>
                <a:spcPts val="500"/>
              </a:spcAft>
              <a:defRPr sz="1800" b="1" i="0" u="none"/>
            </a:lvl1pPr>
            <a:lvl2pPr>
              <a:defRPr sz="1800"/>
            </a:lvl2pPr>
            <a:lvl3pPr>
              <a:defRPr sz="1800"/>
            </a:lvl3pPr>
            <a:lvl4pPr>
              <a:defRPr sz="1800"/>
            </a:lvl4pPr>
            <a:lvl5pPr>
              <a:defRPr sz="1800"/>
            </a:lvl5pPr>
          </a:lstStyle>
          <a:p>
            <a:pPr lvl="0"/>
            <a:r>
              <a:rPr lang="en-US"/>
              <a:t>Head: Arial Bold 18 pt. Text: Arial 18 pt. Black. Or Blue. Use Bullets for Lists.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B4CB7C11-6222-473E-BB43-BD84B5EB74BF}"/>
              </a:ext>
            </a:extLst>
          </p:cNvPr>
          <p:cNvSpPr>
            <a:spLocks noGrp="1"/>
          </p:cNvSpPr>
          <p:nvPr>
            <p:ph type="title" hasCustomPrompt="1"/>
          </p:nvPr>
        </p:nvSpPr>
        <p:spPr>
          <a:xfrm>
            <a:off x="1300018" y="79104"/>
            <a:ext cx="9527816" cy="1232982"/>
          </a:xfrm>
          <a:prstGeom prst="rect">
            <a:avLst/>
          </a:prstGeom>
        </p:spPr>
        <p:txBody>
          <a:bodyPr/>
          <a:lstStyle/>
          <a:p>
            <a:r>
              <a:rPr lang="en-US"/>
              <a:t>This is a two-line headline.</a:t>
            </a:r>
            <a:br>
              <a:rPr lang="en-US"/>
            </a:br>
            <a:r>
              <a:rPr lang="en-US"/>
              <a:t>It’s Arial Bold 24 pt. White.</a:t>
            </a:r>
          </a:p>
        </p:txBody>
      </p:sp>
      <p:pic>
        <p:nvPicPr>
          <p:cNvPr id="2" name="Picture 4">
            <a:extLst>
              <a:ext uri="{FF2B5EF4-FFF2-40B4-BE49-F238E27FC236}">
                <a16:creationId xmlns:a16="http://schemas.microsoft.com/office/drawing/2014/main" id="{EA4A2948-A555-9EC5-36C7-9177BCF3FACD}"/>
              </a:ext>
            </a:extLst>
          </p:cNvPr>
          <p:cNvPicPr>
            <a:picLocks noChangeAspect="1"/>
          </p:cNvPicPr>
          <p:nvPr userDrawn="1"/>
        </p:nvPicPr>
        <p:blipFill>
          <a:blip r:embed="rId2"/>
          <a:srcRect/>
          <a:stretch/>
        </p:blipFill>
        <p:spPr>
          <a:xfrm>
            <a:off x="11103291" y="174113"/>
            <a:ext cx="696235" cy="1031919"/>
          </a:xfrm>
          <a:prstGeom prst="rect">
            <a:avLst/>
          </a:prstGeom>
        </p:spPr>
      </p:pic>
    </p:spTree>
    <p:extLst>
      <p:ext uri="{BB962C8B-B14F-4D97-AF65-F5344CB8AC3E}">
        <p14:creationId xmlns:p14="http://schemas.microsoft.com/office/powerpoint/2010/main" val="572510288"/>
      </p:ext>
    </p:extLst>
  </p:cSld>
  <p:clrMapOvr>
    <a:masterClrMapping/>
  </p:clrMapOvr>
  <p:extLst>
    <p:ext uri="{DCECCB84-F9BA-43D5-87BE-67443E8EF086}">
      <p15:sldGuideLst xmlns:p15="http://schemas.microsoft.com/office/powerpoint/2012/main">
        <p15:guide id="1" orient="horz" pos="8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ceptual Project Partnership Intro">
    <p:bg>
      <p:bgPr>
        <a:solidFill>
          <a:srgbClr val="0357A3"/>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AA6BA5E-4D95-41F4-AED1-1D7C89A0C2D0}"/>
              </a:ext>
            </a:extLst>
          </p:cNvPr>
          <p:cNvCxnSpPr>
            <a:cxnSpLocks/>
          </p:cNvCxnSpPr>
          <p:nvPr userDrawn="1"/>
        </p:nvCxnSpPr>
        <p:spPr>
          <a:xfrm>
            <a:off x="668466" y="5634679"/>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F801BE5-29F0-4F7C-992E-4D78BFC75D82}"/>
              </a:ext>
            </a:extLst>
          </p:cNvPr>
          <p:cNvPicPr>
            <a:picLocks noChangeAspect="1"/>
          </p:cNvPicPr>
          <p:nvPr userDrawn="1"/>
        </p:nvPicPr>
        <p:blipFill>
          <a:blip r:embed="rId2"/>
          <a:stretch>
            <a:fillRect/>
          </a:stretch>
        </p:blipFill>
        <p:spPr>
          <a:xfrm>
            <a:off x="476078" y="481915"/>
            <a:ext cx="2565400" cy="914400"/>
          </a:xfrm>
          <a:prstGeom prst="rect">
            <a:avLst/>
          </a:prstGeom>
        </p:spPr>
      </p:pic>
      <p:pic>
        <p:nvPicPr>
          <p:cNvPr id="7" name="Picture 4">
            <a:extLst>
              <a:ext uri="{FF2B5EF4-FFF2-40B4-BE49-F238E27FC236}">
                <a16:creationId xmlns:a16="http://schemas.microsoft.com/office/drawing/2014/main" id="{79EF1FCB-DE8D-487E-DBBB-A63946133320}"/>
              </a:ext>
            </a:extLst>
          </p:cNvPr>
          <p:cNvPicPr>
            <a:picLocks noChangeAspect="1"/>
          </p:cNvPicPr>
          <p:nvPr userDrawn="1"/>
        </p:nvPicPr>
        <p:blipFill>
          <a:blip r:embed="rId3"/>
          <a:srcRect/>
          <a:stretch/>
        </p:blipFill>
        <p:spPr>
          <a:xfrm>
            <a:off x="5184122" y="1471254"/>
            <a:ext cx="1823754" cy="2703063"/>
          </a:xfrm>
          <a:prstGeom prst="rect">
            <a:avLst/>
          </a:prstGeom>
        </p:spPr>
      </p:pic>
      <p:sp>
        <p:nvSpPr>
          <p:cNvPr id="9" name="TextBox 8">
            <a:extLst>
              <a:ext uri="{FF2B5EF4-FFF2-40B4-BE49-F238E27FC236}">
                <a16:creationId xmlns:a16="http://schemas.microsoft.com/office/drawing/2014/main" id="{10EE36C9-7925-2CE9-D713-481E0AB78228}"/>
              </a:ext>
            </a:extLst>
          </p:cNvPr>
          <p:cNvSpPr txBox="1"/>
          <p:nvPr userDrawn="1"/>
        </p:nvSpPr>
        <p:spPr>
          <a:xfrm>
            <a:off x="668466" y="4174318"/>
            <a:ext cx="10855069" cy="1460355"/>
          </a:xfrm>
          <a:prstGeom prst="rect">
            <a:avLst/>
          </a:prstGeom>
          <a:noFill/>
        </p:spPr>
        <p:txBody>
          <a:bodyPr wrap="square" lIns="0" tIns="0" rIns="0" bIns="0" anchor="ctr" anchorCtr="0">
            <a:noAutofit/>
          </a:bodyPr>
          <a:lstStyle/>
          <a:p>
            <a:pPr algn="ctr"/>
            <a:r>
              <a:rPr lang="en-US" sz="4800" b="1" i="0">
                <a:solidFill>
                  <a:schemeClr val="bg1"/>
                </a:solidFill>
                <a:latin typeface="Arial" panose="020B0604020202020204" pitchFamily="34" charset="0"/>
                <a:cs typeface="Arial" panose="020B0604020202020204" pitchFamily="34" charset="0"/>
              </a:rPr>
              <a:t>Conceptual Project Partnership</a:t>
            </a:r>
          </a:p>
        </p:txBody>
      </p:sp>
    </p:spTree>
    <p:extLst>
      <p:ext uri="{BB962C8B-B14F-4D97-AF65-F5344CB8AC3E}">
        <p14:creationId xmlns:p14="http://schemas.microsoft.com/office/powerpoint/2010/main" val="194800680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3B5BD8E-11A6-41B3-958B-47845AD4C62C}"/>
              </a:ext>
            </a:extLst>
          </p:cNvPr>
          <p:cNvSpPr/>
          <p:nvPr userDrawn="1"/>
        </p:nvSpPr>
        <p:spPr>
          <a:xfrm>
            <a:off x="0" y="0"/>
            <a:ext cx="12192000" cy="1371599"/>
          </a:xfrm>
          <a:prstGeom prst="rect">
            <a:avLst/>
          </a:prstGeom>
          <a:solidFill>
            <a:srgbClr val="0357A3"/>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9D77C28-C068-4EE3-9E93-E5E472EC1029}"/>
              </a:ext>
            </a:extLst>
          </p:cNvPr>
          <p:cNvPicPr>
            <a:picLocks noChangeAspect="1"/>
          </p:cNvPicPr>
          <p:nvPr userDrawn="1"/>
        </p:nvPicPr>
        <p:blipFill>
          <a:blip r:embed="rId33"/>
          <a:stretch>
            <a:fillRect/>
          </a:stretch>
        </p:blipFill>
        <p:spPr>
          <a:xfrm>
            <a:off x="301874" y="228600"/>
            <a:ext cx="914400" cy="914400"/>
          </a:xfrm>
          <a:prstGeom prst="rect">
            <a:avLst/>
          </a:prstGeom>
        </p:spPr>
      </p:pic>
      <p:sp>
        <p:nvSpPr>
          <p:cNvPr id="9" name="Title Placeholder 8">
            <a:extLst>
              <a:ext uri="{FF2B5EF4-FFF2-40B4-BE49-F238E27FC236}">
                <a16:creationId xmlns:a16="http://schemas.microsoft.com/office/drawing/2014/main" id="{3C5C9956-4873-4B48-8720-604608AF636A}"/>
              </a:ext>
            </a:extLst>
          </p:cNvPr>
          <p:cNvSpPr>
            <a:spLocks noGrp="1"/>
          </p:cNvSpPr>
          <p:nvPr>
            <p:ph type="title"/>
          </p:nvPr>
        </p:nvSpPr>
        <p:spPr>
          <a:xfrm>
            <a:off x="1309448" y="131988"/>
            <a:ext cx="10515600" cy="1107625"/>
          </a:xfrm>
          <a:prstGeom prst="rect">
            <a:avLst/>
          </a:prstGeom>
        </p:spPr>
        <p:txBody>
          <a:bodyPr vert="horz" lIns="91440" tIns="45720" rIns="91440" bIns="45720" rtlCol="0" anchor="ctr">
            <a:normAutofit/>
          </a:bodyPr>
          <a:lstStyle/>
          <a:p>
            <a:r>
              <a:rPr lang="en-US"/>
              <a:t>Click to edit Master title style</a:t>
            </a:r>
          </a:p>
        </p:txBody>
      </p:sp>
      <p:sp>
        <p:nvSpPr>
          <p:cNvPr id="10" name="Text Placeholder 9">
            <a:extLst>
              <a:ext uri="{FF2B5EF4-FFF2-40B4-BE49-F238E27FC236}">
                <a16:creationId xmlns:a16="http://schemas.microsoft.com/office/drawing/2014/main" id="{C411D4C1-F7DA-46D2-8043-776B0039ED5E}"/>
              </a:ext>
            </a:extLst>
          </p:cNvPr>
          <p:cNvSpPr>
            <a:spLocks noGrp="1"/>
          </p:cNvSpPr>
          <p:nvPr>
            <p:ph type="body" idx="1"/>
          </p:nvPr>
        </p:nvSpPr>
        <p:spPr>
          <a:xfrm>
            <a:off x="381000" y="1545336"/>
            <a:ext cx="7034784" cy="51023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189570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 id="2147483773" r:id="rId29"/>
    <p:sldLayoutId id="2147483774" r:id="rId30"/>
    <p:sldLayoutId id="2147483775" r:id="rId31"/>
  </p:sldLayoutIdLst>
  <p:txStyles>
    <p:titleStyle>
      <a:lvl1pPr algn="l" defTabSz="9144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2000"/>
        </a:lnSpc>
        <a:spcBef>
          <a:spcPts val="1200"/>
        </a:spcBef>
        <a:spcAft>
          <a:spcPts val="400"/>
        </a:spcAft>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2000"/>
        </a:lnSpc>
        <a:spcBef>
          <a:spcPts val="0"/>
        </a:spcBef>
        <a:spcAft>
          <a:spcPts val="4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225425" indent="-225425" algn="l" defTabSz="914400" rtl="0" eaLnBrk="1" latinLnBrk="0" hangingPunct="1">
        <a:lnSpc>
          <a:spcPct val="92000"/>
        </a:lnSpc>
        <a:spcBef>
          <a:spcPts val="0"/>
        </a:spcBef>
        <a:spcAft>
          <a:spcPts val="4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92000"/>
        </a:lnSpc>
        <a:spcBef>
          <a:spcPts val="0"/>
        </a:spcBef>
        <a:spcAft>
          <a:spcPts val="4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92000"/>
        </a:lnSpc>
        <a:spcBef>
          <a:spcPts val="0"/>
        </a:spcBef>
        <a:spcAft>
          <a:spcPts val="4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4">
          <p15:clr>
            <a:srgbClr val="F26B43"/>
          </p15:clr>
        </p15:guide>
        <p15:guide id="2"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9.png"/><Relationship Id="rId18" Type="http://schemas.openxmlformats.org/officeDocument/2006/relationships/customXml" Target="../ink/ink12.xml"/><Relationship Id="rId26" Type="http://schemas.openxmlformats.org/officeDocument/2006/relationships/customXml" Target="../ink/ink18.xml"/><Relationship Id="rId3" Type="http://schemas.openxmlformats.org/officeDocument/2006/relationships/image" Target="../media/image21.jpeg"/><Relationship Id="rId21" Type="http://schemas.openxmlformats.org/officeDocument/2006/relationships/customXml" Target="../ink/ink14.xml"/><Relationship Id="rId7" Type="http://schemas.openxmlformats.org/officeDocument/2006/relationships/customXml" Target="../ink/ink2.xml"/><Relationship Id="rId12" Type="http://schemas.openxmlformats.org/officeDocument/2006/relationships/customXml" Target="../ink/ink7.xml"/><Relationship Id="rId17" Type="http://schemas.openxmlformats.org/officeDocument/2006/relationships/customXml" Target="../ink/ink11.xml"/><Relationship Id="rId25" Type="http://schemas.openxmlformats.org/officeDocument/2006/relationships/image" Target="../media/image11.png"/><Relationship Id="rId2" Type="http://schemas.openxmlformats.org/officeDocument/2006/relationships/notesSlide" Target="../notesSlides/notesSlide5.xml"/><Relationship Id="rId16" Type="http://schemas.openxmlformats.org/officeDocument/2006/relationships/customXml" Target="../ink/ink10.xml"/><Relationship Id="rId20" Type="http://schemas.openxmlformats.org/officeDocument/2006/relationships/customXml" Target="../ink/ink13.xml"/><Relationship Id="rId1" Type="http://schemas.openxmlformats.org/officeDocument/2006/relationships/slideLayout" Target="../slideLayouts/slideLayout19.xml"/><Relationship Id="rId6" Type="http://schemas.openxmlformats.org/officeDocument/2006/relationships/image" Target="../media/image26.png"/><Relationship Id="rId11" Type="http://schemas.openxmlformats.org/officeDocument/2006/relationships/customXml" Target="../ink/ink6.xml"/><Relationship Id="rId24" Type="http://schemas.openxmlformats.org/officeDocument/2006/relationships/customXml" Target="../ink/ink17.xml"/><Relationship Id="rId5" Type="http://schemas.openxmlformats.org/officeDocument/2006/relationships/customXml" Target="../ink/ink1.xml"/><Relationship Id="rId15" Type="http://schemas.openxmlformats.org/officeDocument/2006/relationships/customXml" Target="../ink/ink9.xml"/><Relationship Id="rId23" Type="http://schemas.openxmlformats.org/officeDocument/2006/relationships/customXml" Target="../ink/ink16.xml"/><Relationship Id="rId28" Type="http://schemas.openxmlformats.org/officeDocument/2006/relationships/customXml" Target="../ink/ink20.xml"/><Relationship Id="rId10" Type="http://schemas.openxmlformats.org/officeDocument/2006/relationships/customXml" Target="../ink/ink5.xml"/><Relationship Id="rId19" Type="http://schemas.openxmlformats.org/officeDocument/2006/relationships/image" Target="../media/image10.png"/><Relationship Id="rId4" Type="http://schemas.openxmlformats.org/officeDocument/2006/relationships/image" Target="../media/image22.jpeg"/><Relationship Id="rId9" Type="http://schemas.openxmlformats.org/officeDocument/2006/relationships/customXml" Target="../ink/ink4.xml"/><Relationship Id="rId14" Type="http://schemas.openxmlformats.org/officeDocument/2006/relationships/customXml" Target="../ink/ink8.xml"/><Relationship Id="rId22" Type="http://schemas.openxmlformats.org/officeDocument/2006/relationships/customXml" Target="../ink/ink15.xml"/><Relationship Id="rId27" Type="http://schemas.openxmlformats.org/officeDocument/2006/relationships/customXml" Target="../ink/ink19.xml"/></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5ED023-29D8-295C-DBED-69CE404D142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saturation sat="30000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5209766" y="2308317"/>
            <a:ext cx="3040736" cy="3051544"/>
          </a:xfrm>
          <a:prstGeom prst="rect">
            <a:avLst/>
          </a:prstGeom>
        </p:spPr>
      </p:pic>
      <p:sp>
        <p:nvSpPr>
          <p:cNvPr id="14" name="Title 1">
            <a:extLst>
              <a:ext uri="{FF2B5EF4-FFF2-40B4-BE49-F238E27FC236}">
                <a16:creationId xmlns:a16="http://schemas.microsoft.com/office/drawing/2014/main" id="{4B83AA32-7D49-2AD1-5C98-A6690C8EE224}"/>
              </a:ext>
            </a:extLst>
          </p:cNvPr>
          <p:cNvSpPr>
            <a:spLocks noGrp="1"/>
          </p:cNvSpPr>
          <p:nvPr>
            <p:ph type="title"/>
          </p:nvPr>
        </p:nvSpPr>
        <p:spPr>
          <a:xfrm>
            <a:off x="538574" y="556591"/>
            <a:ext cx="11885499" cy="4664122"/>
          </a:xfrm>
        </p:spPr>
        <p:txBody>
          <a:bodyPr>
            <a:noAutofit/>
          </a:bodyPr>
          <a:lstStyle/>
          <a:p>
            <a:r>
              <a:rPr lang="en-US" sz="6500" dirty="0">
                <a:latin typeface="Arial"/>
                <a:cs typeface="Arial"/>
              </a:rPr>
              <a:t>Stormwater Management</a:t>
            </a:r>
            <a:br>
              <a:rPr lang="en-US" sz="6500" dirty="0"/>
            </a:br>
            <a:r>
              <a:rPr lang="en-US" sz="6500" b="0" dirty="0">
                <a:latin typeface="Arial"/>
                <a:cs typeface="Arial"/>
              </a:rPr>
              <a:t>and</a:t>
            </a:r>
            <a:br>
              <a:rPr lang="en-US" sz="6500" dirty="0"/>
            </a:br>
            <a:r>
              <a:rPr lang="en-US" sz="6500" dirty="0">
                <a:latin typeface="Arial"/>
                <a:cs typeface="Arial"/>
              </a:rPr>
              <a:t>Tunnel and Reservoir Plan</a:t>
            </a:r>
          </a:p>
        </p:txBody>
      </p:sp>
      <p:sp>
        <p:nvSpPr>
          <p:cNvPr id="15" name="Text Placeholder 2">
            <a:extLst>
              <a:ext uri="{FF2B5EF4-FFF2-40B4-BE49-F238E27FC236}">
                <a16:creationId xmlns:a16="http://schemas.microsoft.com/office/drawing/2014/main" id="{BF65D623-5C04-E6D8-E816-898F6A2659AD}"/>
              </a:ext>
            </a:extLst>
          </p:cNvPr>
          <p:cNvSpPr>
            <a:spLocks noGrp="1"/>
          </p:cNvSpPr>
          <p:nvPr>
            <p:ph type="body" idx="1"/>
          </p:nvPr>
        </p:nvSpPr>
        <p:spPr>
          <a:xfrm>
            <a:off x="538574" y="5824079"/>
            <a:ext cx="10853928" cy="1254494"/>
          </a:xfrm>
        </p:spPr>
        <p:txBody>
          <a:bodyPr>
            <a:normAutofit/>
          </a:bodyPr>
          <a:lstStyle/>
          <a:p>
            <a:r>
              <a:rPr lang="en-US" sz="2000" b="0" dirty="0"/>
              <a:t>Chicago Committee on Environmental Protection and Energy </a:t>
            </a:r>
            <a:br>
              <a:rPr lang="en-US" sz="2000" b="0" dirty="0"/>
            </a:br>
            <a:r>
              <a:rPr lang="en-US" sz="2000" b="0" dirty="0"/>
              <a:t>Saturday September 1, 2026</a:t>
            </a:r>
          </a:p>
        </p:txBody>
      </p:sp>
    </p:spTree>
    <p:extLst>
      <p:ext uri="{BB962C8B-B14F-4D97-AF65-F5344CB8AC3E}">
        <p14:creationId xmlns:p14="http://schemas.microsoft.com/office/powerpoint/2010/main" val="2669214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MWRD Stormwater Management Partnership with Chicago</a:t>
            </a:r>
          </a:p>
        </p:txBody>
      </p:sp>
      <p:sp>
        <p:nvSpPr>
          <p:cNvPr id="11" name="Text Placeholder 8"/>
          <p:cNvSpPr txBox="1">
            <a:spLocks/>
          </p:cNvSpPr>
          <p:nvPr/>
        </p:nvSpPr>
        <p:spPr>
          <a:xfrm>
            <a:off x="1878524" y="1530480"/>
            <a:ext cx="8259301" cy="5327521"/>
          </a:xfrm>
          <a:prstGeom prst="rect">
            <a:avLst/>
          </a:prstGeom>
        </p:spPr>
        <p:txBody>
          <a:bodyPr/>
          <a:lstStyle>
            <a:lvl1pPr marL="0" marR="0" indent="0" algn="l" defTabSz="914400" rtl="0" eaLnBrk="1" fontAlgn="base" latinLnBrk="0" hangingPunct="1">
              <a:lnSpc>
                <a:spcPct val="100000"/>
              </a:lnSpc>
              <a:spcBef>
                <a:spcPts val="1200"/>
              </a:spcBef>
              <a:spcAft>
                <a:spcPct val="0"/>
              </a:spcAft>
              <a:buClr>
                <a:srgbClr val="0070C0"/>
              </a:buClr>
              <a:buSzTx/>
              <a:buFont typeface="+mj-lt"/>
              <a:buNone/>
              <a:tabLst/>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0">
              <a:buNone/>
              <a:defRPr/>
            </a:pPr>
            <a:endParaRPr lang="en-US" altLang="zh-CN" sz="1800" b="1" kern="0" dirty="0">
              <a:solidFill>
                <a:srgbClr val="0070C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84A8DD3-038A-9134-A09B-A81A0C50054F}"/>
              </a:ext>
            </a:extLst>
          </p:cNvPr>
          <p:cNvSpPr txBox="1"/>
          <p:nvPr/>
        </p:nvSpPr>
        <p:spPr>
          <a:xfrm>
            <a:off x="837657" y="1782540"/>
            <a:ext cx="10341033" cy="3693319"/>
          </a:xfrm>
          <a:prstGeom prst="rect">
            <a:avLst/>
          </a:prstGeom>
          <a:noFill/>
        </p:spPr>
        <p:txBody>
          <a:bodyPr wrap="square">
            <a:spAutoFit/>
          </a:bodyPr>
          <a:lstStyle/>
          <a:p>
            <a:pPr marL="365760" indent="-365760">
              <a:buFont typeface="Arial" panose="020B0604020202020204" pitchFamily="34" charset="0"/>
              <a:buChar char="•"/>
              <a:defRPr/>
            </a:pPr>
            <a:r>
              <a:rPr lang="en-US" altLang="zh-CN" sz="2400" b="1" kern="0" dirty="0">
                <a:solidFill>
                  <a:schemeClr val="accent1">
                    <a:lumMod val="75000"/>
                  </a:schemeClr>
                </a:solidFill>
                <a:latin typeface="Arial" panose="020B0604020202020204" pitchFamily="34" charset="0"/>
                <a:cs typeface="Arial" panose="020B0604020202020204" pitchFamily="34" charset="0"/>
              </a:rPr>
              <a:t>Chicago Park District</a:t>
            </a:r>
            <a:br>
              <a:rPr lang="en-US" altLang="zh-CN" sz="2400" b="1" kern="0" dirty="0">
                <a:solidFill>
                  <a:schemeClr val="accent1">
                    <a:lumMod val="75000"/>
                  </a:schemeClr>
                </a:solidFill>
                <a:latin typeface="Arial" panose="020B0604020202020204" pitchFamily="34" charset="0"/>
                <a:cs typeface="Arial" panose="020B0604020202020204" pitchFamily="34" charset="0"/>
              </a:rPr>
            </a:br>
            <a:r>
              <a:rPr lang="en-US" altLang="zh-CN" kern="0" dirty="0">
                <a:solidFill>
                  <a:schemeClr val="accent1">
                    <a:lumMod val="75000"/>
                  </a:schemeClr>
                </a:solidFill>
                <a:latin typeface="Arial" panose="020B0604020202020204" pitchFamily="34" charset="0"/>
                <a:cs typeface="Arial" panose="020B0604020202020204" pitchFamily="34" charset="0"/>
              </a:rPr>
              <a:t>MWRD and the Chicago Park District have partnered on native landscaping projects and are in discussions for a master agreement to complete green and gray stormwater projects at Chicago Park District locations. </a:t>
            </a:r>
            <a:br>
              <a:rPr lang="en-US" altLang="zh-CN" kern="0" dirty="0">
                <a:solidFill>
                  <a:schemeClr val="accent1">
                    <a:lumMod val="75000"/>
                  </a:schemeClr>
                </a:solidFill>
                <a:latin typeface="Arial" panose="020B0604020202020204" pitchFamily="34" charset="0"/>
                <a:cs typeface="Arial" panose="020B0604020202020204" pitchFamily="34" charset="0"/>
              </a:rPr>
            </a:br>
            <a:endParaRPr lang="en-US" altLang="zh-CN" kern="0" dirty="0">
              <a:solidFill>
                <a:schemeClr val="accent1">
                  <a:lumMod val="75000"/>
                </a:schemeClr>
              </a:solidFill>
              <a:latin typeface="Arial" panose="020B0604020202020204" pitchFamily="34" charset="0"/>
              <a:cs typeface="Arial" panose="020B0604020202020204" pitchFamily="34" charset="0"/>
            </a:endParaRPr>
          </a:p>
          <a:p>
            <a:pPr marL="365760" indent="-365760">
              <a:buFont typeface="Arial" panose="020B0604020202020204" pitchFamily="34" charset="0"/>
              <a:buChar char="•"/>
              <a:defRPr/>
            </a:pPr>
            <a:r>
              <a:rPr lang="en-US" altLang="zh-CN" sz="2400" b="1" kern="0" dirty="0">
                <a:solidFill>
                  <a:schemeClr val="accent1">
                    <a:lumMod val="75000"/>
                  </a:schemeClr>
                </a:solidFill>
                <a:latin typeface="Arial" panose="020B0604020202020204" pitchFamily="34" charset="0"/>
                <a:cs typeface="Arial" panose="020B0604020202020204" pitchFamily="34" charset="0"/>
              </a:rPr>
              <a:t>Green Alleys</a:t>
            </a:r>
            <a:br>
              <a:rPr lang="en-US" altLang="zh-CN" sz="2400" b="1" kern="0" dirty="0">
                <a:solidFill>
                  <a:schemeClr val="accent1">
                    <a:lumMod val="75000"/>
                  </a:schemeClr>
                </a:solidFill>
                <a:latin typeface="Arial" panose="020B0604020202020204" pitchFamily="34" charset="0"/>
                <a:cs typeface="Arial" panose="020B0604020202020204" pitchFamily="34" charset="0"/>
              </a:rPr>
            </a:br>
            <a:r>
              <a:rPr lang="en-US" altLang="zh-CN" kern="0" dirty="0">
                <a:solidFill>
                  <a:schemeClr val="accent1">
                    <a:lumMod val="75000"/>
                  </a:schemeClr>
                </a:solidFill>
                <a:latin typeface="Arial" panose="020B0604020202020204" pitchFamily="34" charset="0"/>
                <a:cs typeface="Arial" panose="020B0604020202020204" pitchFamily="34" charset="0"/>
              </a:rPr>
              <a:t>MWRD, CDWM and CDOT have partnered on green alleys in Chicago and discussions of future projects are ongoing</a:t>
            </a:r>
            <a:br>
              <a:rPr lang="en-US" altLang="zh-CN" kern="0" dirty="0">
                <a:solidFill>
                  <a:schemeClr val="accent1">
                    <a:lumMod val="75000"/>
                  </a:schemeClr>
                </a:solidFill>
                <a:latin typeface="Arial" panose="020B0604020202020204" pitchFamily="34" charset="0"/>
                <a:cs typeface="Arial" panose="020B0604020202020204" pitchFamily="34" charset="0"/>
              </a:rPr>
            </a:br>
            <a:endParaRPr lang="en-US" altLang="zh-CN" kern="0" dirty="0">
              <a:solidFill>
                <a:schemeClr val="accent1">
                  <a:lumMod val="75000"/>
                </a:schemeClr>
              </a:solidFill>
              <a:latin typeface="Arial" panose="020B0604020202020204" pitchFamily="34" charset="0"/>
              <a:cs typeface="Arial" panose="020B0604020202020204" pitchFamily="34" charset="0"/>
            </a:endParaRPr>
          </a:p>
          <a:p>
            <a:pPr marL="365760" indent="-365760">
              <a:buFont typeface="Arial" panose="020B0604020202020204" pitchFamily="34" charset="0"/>
              <a:buChar char="•"/>
              <a:defRPr/>
            </a:pPr>
            <a:r>
              <a:rPr lang="en-US" altLang="zh-CN" sz="2400" b="1" kern="0" dirty="0">
                <a:solidFill>
                  <a:schemeClr val="accent1">
                    <a:lumMod val="75000"/>
                  </a:schemeClr>
                </a:solidFill>
                <a:latin typeface="Arial" panose="020B0604020202020204" pitchFamily="34" charset="0"/>
                <a:cs typeface="Arial" panose="020B0604020202020204" pitchFamily="34" charset="0"/>
              </a:rPr>
              <a:t>Downspout Disconnection</a:t>
            </a:r>
            <a:br>
              <a:rPr lang="en-US" altLang="zh-CN" sz="2400" b="1" kern="0" dirty="0">
                <a:solidFill>
                  <a:schemeClr val="accent1">
                    <a:lumMod val="75000"/>
                  </a:schemeClr>
                </a:solidFill>
                <a:latin typeface="Arial" panose="020B0604020202020204" pitchFamily="34" charset="0"/>
                <a:cs typeface="Arial" panose="020B0604020202020204" pitchFamily="34" charset="0"/>
              </a:rPr>
            </a:br>
            <a:r>
              <a:rPr lang="en-US" altLang="zh-CN" kern="0" dirty="0">
                <a:solidFill>
                  <a:schemeClr val="accent1">
                    <a:lumMod val="75000"/>
                  </a:schemeClr>
                </a:solidFill>
                <a:latin typeface="Arial" panose="020B0604020202020204" pitchFamily="34" charset="0"/>
                <a:cs typeface="Arial" panose="020B0604020202020204" pitchFamily="34" charset="0"/>
              </a:rPr>
              <a:t>MWRD and CDWM have discussed collaborating on both private side and public building downspout disconnection programs.</a:t>
            </a:r>
          </a:p>
        </p:txBody>
      </p:sp>
    </p:spTree>
    <p:extLst>
      <p:ext uri="{BB962C8B-B14F-4D97-AF65-F5344CB8AC3E}">
        <p14:creationId xmlns:p14="http://schemas.microsoft.com/office/powerpoint/2010/main" val="632464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8E7D7-DC28-2E58-87C3-486FF02D920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DCFAD5-8E8C-28FB-A3D5-9DCDAA6F035D}"/>
              </a:ext>
            </a:extLst>
          </p:cNvPr>
          <p:cNvSpPr>
            <a:spLocks noGrp="1" noRot="1" noMove="1" noResize="1" noEditPoints="1" noAdjustHandles="1" noChangeArrowheads="1" noChangeShapeType="1"/>
          </p:cNvSpPr>
          <p:nvPr>
            <p:ph type="title"/>
          </p:nvPr>
        </p:nvSpPr>
        <p:spPr>
          <a:xfrm>
            <a:off x="1307592" y="1"/>
            <a:ext cx="8691541" cy="1385544"/>
          </a:xfrm>
        </p:spPr>
        <p:txBody>
          <a:bodyPr>
            <a:normAutofit/>
          </a:bodyPr>
          <a:lstStyle/>
          <a:p>
            <a:pPr>
              <a:spcBef>
                <a:spcPts val="900"/>
              </a:spcBef>
            </a:pPr>
            <a:r>
              <a:rPr lang="en-US" sz="3200" dirty="0"/>
              <a:t>Green Infrastructure</a:t>
            </a:r>
            <a:endParaRPr lang="en-US" sz="3200" b="0" dirty="0"/>
          </a:p>
        </p:txBody>
      </p:sp>
      <p:sp>
        <p:nvSpPr>
          <p:cNvPr id="9" name="Rectangle 3">
            <a:extLst>
              <a:ext uri="{FF2B5EF4-FFF2-40B4-BE49-F238E27FC236}">
                <a16:creationId xmlns:a16="http://schemas.microsoft.com/office/drawing/2014/main" id="{84FCF771-49C9-3F63-ADBA-904D2CE18902}"/>
              </a:ext>
            </a:extLst>
          </p:cNvPr>
          <p:cNvSpPr>
            <a:spLocks noChangeArrowheads="1"/>
          </p:cNvSpPr>
          <p:nvPr/>
        </p:nvSpPr>
        <p:spPr bwMode="auto">
          <a:xfrm>
            <a:off x="1524000" y="1337043"/>
            <a:ext cx="9144000" cy="1531189"/>
          </a:xfrm>
          <a:prstGeom prst="rect">
            <a:avLst/>
          </a:prstGeom>
          <a:noFill/>
          <a:ln>
            <a:noFill/>
          </a:ln>
        </p:spPr>
        <p:txBody>
          <a:bodyPr lIns="91344" tIns="45672" rIns="91344" bIns="45672" anchor="ct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algn="ctr" defTabSz="914400" fontAlgn="base">
              <a:spcBef>
                <a:spcPct val="0"/>
              </a:spcBef>
              <a:spcAft>
                <a:spcPct val="0"/>
              </a:spcAft>
              <a:buClrTx/>
              <a:buNone/>
              <a:defRPr/>
            </a:pPr>
            <a:r>
              <a:rPr lang="en-US" altLang="en-US" sz="3200" b="1">
                <a:solidFill>
                  <a:schemeClr val="tx1"/>
                </a:solidFill>
              </a:rPr>
              <a:t>Space to Grow:  Greening Chicago Schoolyards</a:t>
            </a:r>
          </a:p>
        </p:txBody>
      </p:sp>
      <p:sp>
        <p:nvSpPr>
          <p:cNvPr id="3" name="TextBox 2">
            <a:extLst>
              <a:ext uri="{FF2B5EF4-FFF2-40B4-BE49-F238E27FC236}">
                <a16:creationId xmlns:a16="http://schemas.microsoft.com/office/drawing/2014/main" id="{084E680D-3A0A-1B77-729F-6CABB052BC7F}"/>
              </a:ext>
            </a:extLst>
          </p:cNvPr>
          <p:cNvSpPr txBox="1"/>
          <p:nvPr/>
        </p:nvSpPr>
        <p:spPr>
          <a:xfrm>
            <a:off x="4620115" y="6488668"/>
            <a:ext cx="2951770" cy="369332"/>
          </a:xfrm>
          <a:prstGeom prst="rect">
            <a:avLst/>
          </a:prstGeom>
          <a:noFill/>
        </p:spPr>
        <p:txBody>
          <a:bodyPr wrap="none" rtlCol="0">
            <a:spAutoFit/>
          </a:bodyPr>
          <a:lstStyle/>
          <a:p>
            <a:r>
              <a:rPr lang="en-US"/>
              <a:t>Fernwood Elementary - 2018 </a:t>
            </a:r>
          </a:p>
        </p:txBody>
      </p:sp>
      <p:pic>
        <p:nvPicPr>
          <p:cNvPr id="6" name="Picture 5" descr="A playground with a group of people&#10;&#10;Description automatically generated">
            <a:extLst>
              <a:ext uri="{FF2B5EF4-FFF2-40B4-BE49-F238E27FC236}">
                <a16:creationId xmlns:a16="http://schemas.microsoft.com/office/drawing/2014/main" id="{69C49174-F190-8621-9737-123D145ED0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2863659"/>
            <a:ext cx="4572000" cy="3608769"/>
          </a:xfrm>
          <a:prstGeom prst="rect">
            <a:avLst/>
          </a:prstGeom>
        </p:spPr>
      </p:pic>
      <p:pic>
        <p:nvPicPr>
          <p:cNvPr id="8" name="Picture 7" descr="A playground with a tree and a building&#10;&#10;Description automatically generated with medium confidence">
            <a:extLst>
              <a:ext uri="{FF2B5EF4-FFF2-40B4-BE49-F238E27FC236}">
                <a16:creationId xmlns:a16="http://schemas.microsoft.com/office/drawing/2014/main" id="{0A86003B-ADC8-8001-8146-88572BD56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2863658"/>
            <a:ext cx="4572000" cy="3608770"/>
          </a:xfrm>
          <a:prstGeom prst="rect">
            <a:avLst/>
          </a:prstGeom>
        </p:spPr>
      </p:pic>
    </p:spTree>
    <p:extLst>
      <p:ext uri="{BB962C8B-B14F-4D97-AF65-F5344CB8AC3E}">
        <p14:creationId xmlns:p14="http://schemas.microsoft.com/office/powerpoint/2010/main" val="3116711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3E092-D452-A1ED-5DEB-DF42BB71EA9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40C80D-EF14-5AEA-383B-FCD9BA5ABEE6}"/>
              </a:ext>
            </a:extLst>
          </p:cNvPr>
          <p:cNvSpPr>
            <a:spLocks noGrp="1" noRot="1" noMove="1" noResize="1" noEditPoints="1" noAdjustHandles="1" noChangeArrowheads="1" noChangeShapeType="1"/>
          </p:cNvSpPr>
          <p:nvPr>
            <p:ph type="title"/>
          </p:nvPr>
        </p:nvSpPr>
        <p:spPr>
          <a:xfrm>
            <a:off x="1307592" y="1"/>
            <a:ext cx="8691541" cy="1385544"/>
          </a:xfrm>
        </p:spPr>
        <p:txBody>
          <a:bodyPr>
            <a:normAutofit/>
          </a:bodyPr>
          <a:lstStyle/>
          <a:p>
            <a:pPr>
              <a:spcBef>
                <a:spcPts val="900"/>
              </a:spcBef>
            </a:pPr>
            <a:r>
              <a:rPr lang="en-US" sz="3200" dirty="0"/>
              <a:t>MWRD Resources available at </a:t>
            </a:r>
            <a:r>
              <a:rPr lang="en-US" sz="3200" dirty="0" err="1"/>
              <a:t>mwrd.org</a:t>
            </a:r>
            <a:r>
              <a:rPr lang="en-US" sz="3200" dirty="0"/>
              <a:t>/publications</a:t>
            </a:r>
            <a:endParaRPr lang="en-US" sz="3200" b="0" dirty="0"/>
          </a:p>
        </p:txBody>
      </p:sp>
      <p:pic>
        <p:nvPicPr>
          <p:cNvPr id="2" name="Picture 1" descr="&quot;&quot;">
            <a:extLst>
              <a:ext uri="{FF2B5EF4-FFF2-40B4-BE49-F238E27FC236}">
                <a16:creationId xmlns:a16="http://schemas.microsoft.com/office/drawing/2014/main" id="{09153191-98F5-81BE-32CB-35A3345F8C3D}"/>
              </a:ext>
            </a:extLst>
          </p:cNvPr>
          <p:cNvPicPr>
            <a:picLocks noChangeAspect="1"/>
          </p:cNvPicPr>
          <p:nvPr/>
        </p:nvPicPr>
        <p:blipFill>
          <a:blip r:embed="rId3"/>
          <a:stretch>
            <a:fillRect/>
          </a:stretch>
        </p:blipFill>
        <p:spPr>
          <a:xfrm>
            <a:off x="3978324" y="1677198"/>
            <a:ext cx="3926136" cy="2316060"/>
          </a:xfrm>
          <a:prstGeom prst="rect">
            <a:avLst/>
          </a:prstGeom>
        </p:spPr>
      </p:pic>
      <p:pic>
        <p:nvPicPr>
          <p:cNvPr id="5" name="Picture 4" descr="Understanding Your Sewer">
            <a:extLst>
              <a:ext uri="{FF2B5EF4-FFF2-40B4-BE49-F238E27FC236}">
                <a16:creationId xmlns:a16="http://schemas.microsoft.com/office/drawing/2014/main" id="{D2189D24-6408-641C-DFF7-B0C67072A454}"/>
              </a:ext>
            </a:extLst>
          </p:cNvPr>
          <p:cNvPicPr>
            <a:picLocks noChangeAspect="1"/>
          </p:cNvPicPr>
          <p:nvPr/>
        </p:nvPicPr>
        <p:blipFill>
          <a:blip r:embed="rId4"/>
          <a:srcRect r="29159"/>
          <a:stretch>
            <a:fillRect/>
          </a:stretch>
        </p:blipFill>
        <p:spPr>
          <a:xfrm>
            <a:off x="407412" y="1524828"/>
            <a:ext cx="3067050" cy="2554011"/>
          </a:xfrm>
          <a:prstGeom prst="rect">
            <a:avLst/>
          </a:prstGeom>
        </p:spPr>
      </p:pic>
      <p:pic>
        <p:nvPicPr>
          <p:cNvPr id="7" name="Picture 6" descr="The Green Neighbor Guide">
            <a:extLst>
              <a:ext uri="{FF2B5EF4-FFF2-40B4-BE49-F238E27FC236}">
                <a16:creationId xmlns:a16="http://schemas.microsoft.com/office/drawing/2014/main" id="{5763231F-AC34-9480-933E-C946FE165292}"/>
              </a:ext>
            </a:extLst>
          </p:cNvPr>
          <p:cNvPicPr>
            <a:picLocks noChangeAspect="1"/>
          </p:cNvPicPr>
          <p:nvPr/>
        </p:nvPicPr>
        <p:blipFill>
          <a:blip r:embed="rId5"/>
          <a:stretch>
            <a:fillRect/>
          </a:stretch>
        </p:blipFill>
        <p:spPr>
          <a:xfrm>
            <a:off x="8213677" y="1693297"/>
            <a:ext cx="3570911" cy="2106510"/>
          </a:xfrm>
          <a:prstGeom prst="rect">
            <a:avLst/>
          </a:prstGeom>
        </p:spPr>
      </p:pic>
      <p:pic>
        <p:nvPicPr>
          <p:cNvPr id="10" name="Picture 9" descr="Rain Barrels Brochure">
            <a:extLst>
              <a:ext uri="{FF2B5EF4-FFF2-40B4-BE49-F238E27FC236}">
                <a16:creationId xmlns:a16="http://schemas.microsoft.com/office/drawing/2014/main" id="{2F75B96B-401C-B285-9CFC-B787E5486841}"/>
              </a:ext>
            </a:extLst>
          </p:cNvPr>
          <p:cNvPicPr>
            <a:picLocks noChangeAspect="1"/>
          </p:cNvPicPr>
          <p:nvPr/>
        </p:nvPicPr>
        <p:blipFill>
          <a:blip r:embed="rId6"/>
          <a:stretch>
            <a:fillRect/>
          </a:stretch>
        </p:blipFill>
        <p:spPr>
          <a:xfrm>
            <a:off x="1572711" y="4132541"/>
            <a:ext cx="4036144" cy="2384658"/>
          </a:xfrm>
          <a:prstGeom prst="rect">
            <a:avLst/>
          </a:prstGeom>
        </p:spPr>
      </p:pic>
      <p:pic>
        <p:nvPicPr>
          <p:cNvPr id="12" name="Picture 11">
            <a:extLst>
              <a:ext uri="{FF2B5EF4-FFF2-40B4-BE49-F238E27FC236}">
                <a16:creationId xmlns:a16="http://schemas.microsoft.com/office/drawing/2014/main" id="{F2A562F6-6D89-27C5-2B6E-6233FCB8A550}"/>
              </a:ext>
            </a:extLst>
          </p:cNvPr>
          <p:cNvPicPr>
            <a:picLocks noChangeAspect="1"/>
          </p:cNvPicPr>
          <p:nvPr/>
        </p:nvPicPr>
        <p:blipFill>
          <a:blip r:embed="rId7"/>
          <a:stretch>
            <a:fillRect/>
          </a:stretch>
        </p:blipFill>
        <p:spPr>
          <a:xfrm>
            <a:off x="7411410" y="4061074"/>
            <a:ext cx="2454133" cy="2538759"/>
          </a:xfrm>
          <a:prstGeom prst="rect">
            <a:avLst/>
          </a:prstGeom>
        </p:spPr>
      </p:pic>
      <p:sp>
        <p:nvSpPr>
          <p:cNvPr id="14" name="TextBox 13">
            <a:extLst>
              <a:ext uri="{FF2B5EF4-FFF2-40B4-BE49-F238E27FC236}">
                <a16:creationId xmlns:a16="http://schemas.microsoft.com/office/drawing/2014/main" id="{201B7775-9BDC-4AF9-E657-A9FB53709314}"/>
              </a:ext>
            </a:extLst>
          </p:cNvPr>
          <p:cNvSpPr txBox="1"/>
          <p:nvPr/>
        </p:nvSpPr>
        <p:spPr>
          <a:xfrm>
            <a:off x="633813" y="1432030"/>
            <a:ext cx="292932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Understanding Your Sewer</a:t>
            </a:r>
          </a:p>
        </p:txBody>
      </p:sp>
      <p:sp>
        <p:nvSpPr>
          <p:cNvPr id="16" name="TextBox 15">
            <a:extLst>
              <a:ext uri="{FF2B5EF4-FFF2-40B4-BE49-F238E27FC236}">
                <a16:creationId xmlns:a16="http://schemas.microsoft.com/office/drawing/2014/main" id="{5109126A-61B7-B28C-61A5-681952BD1E9D}"/>
              </a:ext>
            </a:extLst>
          </p:cNvPr>
          <p:cNvSpPr txBox="1"/>
          <p:nvPr/>
        </p:nvSpPr>
        <p:spPr>
          <a:xfrm>
            <a:off x="4504987" y="1432030"/>
            <a:ext cx="3595856"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Flood Response Resource Guide</a:t>
            </a:r>
          </a:p>
        </p:txBody>
      </p:sp>
      <p:sp>
        <p:nvSpPr>
          <p:cNvPr id="18" name="TextBox 17">
            <a:extLst>
              <a:ext uri="{FF2B5EF4-FFF2-40B4-BE49-F238E27FC236}">
                <a16:creationId xmlns:a16="http://schemas.microsoft.com/office/drawing/2014/main" id="{D4114FFE-F282-BEC6-3180-704C63EC366B}"/>
              </a:ext>
            </a:extLst>
          </p:cNvPr>
          <p:cNvSpPr txBox="1"/>
          <p:nvPr/>
        </p:nvSpPr>
        <p:spPr>
          <a:xfrm>
            <a:off x="8717537" y="1432030"/>
            <a:ext cx="250581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Green Neighbor Guide</a:t>
            </a:r>
          </a:p>
        </p:txBody>
      </p:sp>
      <p:sp>
        <p:nvSpPr>
          <p:cNvPr id="20" name="TextBox 19">
            <a:extLst>
              <a:ext uri="{FF2B5EF4-FFF2-40B4-BE49-F238E27FC236}">
                <a16:creationId xmlns:a16="http://schemas.microsoft.com/office/drawing/2014/main" id="{3CEDC4DA-5434-AE96-2830-35C34D4BBEA2}"/>
              </a:ext>
            </a:extLst>
          </p:cNvPr>
          <p:cNvSpPr txBox="1"/>
          <p:nvPr/>
        </p:nvSpPr>
        <p:spPr>
          <a:xfrm>
            <a:off x="9865543" y="4170708"/>
            <a:ext cx="1919045" cy="1938992"/>
          </a:xfrm>
          <a:prstGeom prst="rect">
            <a:avLst/>
          </a:prstGeom>
          <a:noFill/>
        </p:spPr>
        <p:txBody>
          <a:bodyPr wrap="square" rtlCol="0">
            <a:spAutoFit/>
          </a:bodyPr>
          <a:lstStyle/>
          <a:p>
            <a:r>
              <a:rPr lang="en-US" sz="1500" dirty="0">
                <a:latin typeface="Arial" panose="020B0604020202020204" pitchFamily="34" charset="0"/>
                <a:cs typeface="Arial" panose="020B0604020202020204" pitchFamily="34" charset="0"/>
              </a:rPr>
              <a:t>Includes step-by-step instructions for homeowners to disconnect downspouts and other ways to manage runoff on private property</a:t>
            </a:r>
          </a:p>
        </p:txBody>
      </p:sp>
      <p:sp>
        <p:nvSpPr>
          <p:cNvPr id="22" name="TextBox 21">
            <a:extLst>
              <a:ext uri="{FF2B5EF4-FFF2-40B4-BE49-F238E27FC236}">
                <a16:creationId xmlns:a16="http://schemas.microsoft.com/office/drawing/2014/main" id="{10375E88-9F9B-DE9C-793E-061BE5E402EB}"/>
              </a:ext>
            </a:extLst>
          </p:cNvPr>
          <p:cNvSpPr txBox="1"/>
          <p:nvPr/>
        </p:nvSpPr>
        <p:spPr>
          <a:xfrm>
            <a:off x="2941310" y="6324436"/>
            <a:ext cx="145424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Rain Barrels</a:t>
            </a:r>
          </a:p>
        </p:txBody>
      </p:sp>
      <p:sp>
        <p:nvSpPr>
          <p:cNvPr id="23" name="Arrow: Down 22">
            <a:extLst>
              <a:ext uri="{FF2B5EF4-FFF2-40B4-BE49-F238E27FC236}">
                <a16:creationId xmlns:a16="http://schemas.microsoft.com/office/drawing/2014/main" id="{6D94268C-950E-F4CE-F4DE-46C977E7178B}"/>
              </a:ext>
            </a:extLst>
          </p:cNvPr>
          <p:cNvSpPr/>
          <p:nvPr/>
        </p:nvSpPr>
        <p:spPr>
          <a:xfrm rot="2092529">
            <a:off x="9361663" y="3752920"/>
            <a:ext cx="462327" cy="767759"/>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410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05B5855-ACD0-A046-955B-12DF1446F748}"/>
              </a:ext>
            </a:extLst>
          </p:cNvPr>
          <p:cNvCxnSpPr/>
          <p:nvPr/>
        </p:nvCxnSpPr>
        <p:spPr>
          <a:xfrm>
            <a:off x="2045805" y="4947673"/>
            <a:ext cx="7968698" cy="0"/>
          </a:xfrm>
          <a:prstGeom prst="line">
            <a:avLst/>
          </a:prstGeom>
          <a:ln>
            <a:solidFill>
              <a:schemeClr val="bg1"/>
            </a:solidFill>
          </a:ln>
        </p:spPr>
        <p:style>
          <a:lnRef idx="2">
            <a:schemeClr val="accent3"/>
          </a:lnRef>
          <a:fillRef idx="0">
            <a:schemeClr val="accent3"/>
          </a:fillRef>
          <a:effectRef idx="1">
            <a:schemeClr val="accent3"/>
          </a:effectRef>
          <a:fontRef idx="minor">
            <a:schemeClr val="tx1"/>
          </a:fontRef>
        </p:style>
      </p:cxnSp>
      <p:grpSp>
        <p:nvGrpSpPr>
          <p:cNvPr id="8" name="Group 7">
            <a:extLst>
              <a:ext uri="{FF2B5EF4-FFF2-40B4-BE49-F238E27FC236}">
                <a16:creationId xmlns:a16="http://schemas.microsoft.com/office/drawing/2014/main" id="{D00C8505-C390-DB58-A889-C00A79FAE5CF}"/>
              </a:ext>
            </a:extLst>
          </p:cNvPr>
          <p:cNvGrpSpPr/>
          <p:nvPr/>
        </p:nvGrpSpPr>
        <p:grpSpPr>
          <a:xfrm>
            <a:off x="0" y="6645"/>
            <a:ext cx="12180187" cy="6851355"/>
            <a:chOff x="0" y="857250"/>
            <a:chExt cx="9144000" cy="5143500"/>
          </a:xfrm>
        </p:grpSpPr>
        <p:pic>
          <p:nvPicPr>
            <p:cNvPr id="7" name="Picture 6" descr="A picture containing text, posing&#10;&#10;Description automatically generated">
              <a:extLst>
                <a:ext uri="{FF2B5EF4-FFF2-40B4-BE49-F238E27FC236}">
                  <a16:creationId xmlns:a16="http://schemas.microsoft.com/office/drawing/2014/main" id="{E4C8D267-AE87-EB0D-FB50-4756453CCC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pic>
          <p:nvPicPr>
            <p:cNvPr id="3" name="Picture 2">
              <a:extLst>
                <a:ext uri="{FF2B5EF4-FFF2-40B4-BE49-F238E27FC236}">
                  <a16:creationId xmlns:a16="http://schemas.microsoft.com/office/drawing/2014/main" id="{4EF56E9E-9A11-FC91-1BB3-39D34FA01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4625" y="857250"/>
              <a:ext cx="6429375" cy="5143500"/>
            </a:xfrm>
            <a:prstGeom prst="rect">
              <a:avLst/>
            </a:prstGeom>
          </p:spPr>
        </p:pic>
      </p:grpSp>
    </p:spTree>
    <p:extLst>
      <p:ext uri="{BB962C8B-B14F-4D97-AF65-F5344CB8AC3E}">
        <p14:creationId xmlns:p14="http://schemas.microsoft.com/office/powerpoint/2010/main" val="2661372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50BE3-ECD3-F9A9-C11C-7106CFA811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8AFCA3-A2B9-0CBF-DDAF-B1453E966043}"/>
              </a:ext>
            </a:extLst>
          </p:cNvPr>
          <p:cNvSpPr>
            <a:spLocks noGrp="1" noRot="1" noMove="1" noResize="1" noEditPoints="1" noAdjustHandles="1" noChangeArrowheads="1" noChangeShapeType="1"/>
          </p:cNvSpPr>
          <p:nvPr>
            <p:ph type="title"/>
          </p:nvPr>
        </p:nvSpPr>
        <p:spPr>
          <a:xfrm>
            <a:off x="1307592" y="1"/>
            <a:ext cx="8691541" cy="1385544"/>
          </a:xfrm>
        </p:spPr>
        <p:txBody>
          <a:bodyPr>
            <a:normAutofit/>
          </a:bodyPr>
          <a:lstStyle/>
          <a:p>
            <a:pPr>
              <a:spcBef>
                <a:spcPts val="900"/>
              </a:spcBef>
            </a:pPr>
            <a:r>
              <a:rPr lang="en-US" sz="3200"/>
              <a:t>Combined Sewer System</a:t>
            </a:r>
            <a:endParaRPr lang="en-US" sz="3200" b="0"/>
          </a:p>
        </p:txBody>
      </p:sp>
      <p:pic>
        <p:nvPicPr>
          <p:cNvPr id="14" name="Picture 13">
            <a:extLst>
              <a:ext uri="{FF2B5EF4-FFF2-40B4-BE49-F238E27FC236}">
                <a16:creationId xmlns:a16="http://schemas.microsoft.com/office/drawing/2014/main" id="{B6E2A547-4F1A-D843-E260-563B93755649}"/>
              </a:ext>
            </a:extLst>
          </p:cNvPr>
          <p:cNvPicPr>
            <a:picLocks noChangeAspect="1"/>
          </p:cNvPicPr>
          <p:nvPr/>
        </p:nvPicPr>
        <p:blipFill rotWithShape="1">
          <a:blip r:embed="rId3">
            <a:extLst>
              <a:ext uri="{28A0092B-C50C-407E-A947-70E740481C1C}">
                <a14:useLocalDpi xmlns:a14="http://schemas.microsoft.com/office/drawing/2010/main" val="0"/>
              </a:ext>
            </a:extLst>
          </a:blip>
          <a:srcRect t="6963" b="30855"/>
          <a:stretch>
            <a:fillRect/>
          </a:stretch>
        </p:blipFill>
        <p:spPr>
          <a:xfrm>
            <a:off x="0" y="-75446"/>
            <a:ext cx="14643533" cy="6933446"/>
          </a:xfrm>
          <a:prstGeom prst="rect">
            <a:avLst/>
          </a:prstGeom>
        </p:spPr>
      </p:pic>
      <p:sp>
        <p:nvSpPr>
          <p:cNvPr id="15" name="TextBox 14">
            <a:extLst>
              <a:ext uri="{FF2B5EF4-FFF2-40B4-BE49-F238E27FC236}">
                <a16:creationId xmlns:a16="http://schemas.microsoft.com/office/drawing/2014/main" id="{A20F26F5-0930-A74C-61D0-DBB739400327}"/>
              </a:ext>
            </a:extLst>
          </p:cNvPr>
          <p:cNvSpPr txBox="1">
            <a:spLocks noChangeArrowheads="1"/>
          </p:cNvSpPr>
          <p:nvPr/>
        </p:nvSpPr>
        <p:spPr bwMode="auto">
          <a:xfrm>
            <a:off x="1365432" y="5466031"/>
            <a:ext cx="7736468" cy="707886"/>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mn-ea"/>
                <a:cs typeface="+mn-cs"/>
              </a:rPr>
              <a:t>MWRD Intercepting Sewer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Arial"/>
                <a:ea typeface="+mn-ea"/>
                <a:cs typeface="+mn-cs"/>
              </a:rPr>
              <a:t>Flows to MWRD Water </a:t>
            </a:r>
            <a:r>
              <a:rPr lang="en-US" sz="2000" dirty="0">
                <a:solidFill>
                  <a:prstClr val="black"/>
                </a:solidFill>
                <a:latin typeface="Arial"/>
              </a:rPr>
              <a:t>R</a:t>
            </a:r>
            <a:r>
              <a:rPr kumimoji="0" lang="en-US" sz="2000" i="0" u="none" strike="noStrike" kern="1200" cap="none" spc="0" normalizeH="0" baseline="0" noProof="0" dirty="0" err="1">
                <a:ln>
                  <a:noFill/>
                </a:ln>
                <a:solidFill>
                  <a:prstClr val="black"/>
                </a:solidFill>
                <a:effectLst/>
                <a:uLnTx/>
                <a:uFillTx/>
                <a:latin typeface="Arial"/>
                <a:ea typeface="+mn-ea"/>
                <a:cs typeface="+mn-cs"/>
              </a:rPr>
              <a:t>eclamation</a:t>
            </a:r>
            <a:r>
              <a:rPr kumimoji="0" lang="en-US" sz="2000" i="0" u="none" strike="noStrike" kern="1200" cap="none" spc="0" normalizeH="0" baseline="0" noProof="0" dirty="0">
                <a:ln>
                  <a:noFill/>
                </a:ln>
                <a:solidFill>
                  <a:prstClr val="black"/>
                </a:solidFill>
                <a:effectLst/>
                <a:uLnTx/>
                <a:uFillTx/>
                <a:latin typeface="Arial"/>
                <a:ea typeface="+mn-ea"/>
                <a:cs typeface="+mn-cs"/>
              </a:rPr>
              <a:t> </a:t>
            </a:r>
            <a:r>
              <a:rPr lang="en-US" sz="2000" dirty="0">
                <a:solidFill>
                  <a:prstClr val="black"/>
                </a:solidFill>
                <a:latin typeface="Arial"/>
              </a:rPr>
              <a:t>P</a:t>
            </a:r>
            <a:r>
              <a:rPr kumimoji="0" lang="en-US" sz="2000" i="0" u="none" strike="noStrike" kern="1200" cap="none" spc="0" normalizeH="0" baseline="0" noProof="0" dirty="0">
                <a:ln>
                  <a:noFill/>
                </a:ln>
                <a:solidFill>
                  <a:prstClr val="black"/>
                </a:solidFill>
                <a:effectLst/>
                <a:uLnTx/>
                <a:uFillTx/>
                <a:latin typeface="Arial"/>
                <a:ea typeface="+mn-ea"/>
                <a:cs typeface="+mn-cs"/>
              </a:rPr>
              <a:t>lants</a:t>
            </a:r>
          </a:p>
        </p:txBody>
      </p:sp>
      <p:sp>
        <p:nvSpPr>
          <p:cNvPr id="16" name="TextBox 15">
            <a:extLst>
              <a:ext uri="{FF2B5EF4-FFF2-40B4-BE49-F238E27FC236}">
                <a16:creationId xmlns:a16="http://schemas.microsoft.com/office/drawing/2014/main" id="{837E74FB-FC81-B499-1A6F-1C7B14F752A8}"/>
              </a:ext>
            </a:extLst>
          </p:cNvPr>
          <p:cNvSpPr txBox="1">
            <a:spLocks noChangeArrowheads="1"/>
          </p:cNvSpPr>
          <p:nvPr/>
        </p:nvSpPr>
        <p:spPr bwMode="auto">
          <a:xfrm>
            <a:off x="1694512" y="4376260"/>
            <a:ext cx="7736468"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mn-ea"/>
                <a:cs typeface="+mn-cs"/>
              </a:rPr>
              <a:t>Chicago Sewer System</a:t>
            </a:r>
          </a:p>
        </p:txBody>
      </p:sp>
      <p:sp>
        <p:nvSpPr>
          <p:cNvPr id="17" name="TextBox 13">
            <a:extLst>
              <a:ext uri="{FF2B5EF4-FFF2-40B4-BE49-F238E27FC236}">
                <a16:creationId xmlns:a16="http://schemas.microsoft.com/office/drawing/2014/main" id="{67D6DF7F-FDDE-94B3-129B-E42D22395889}"/>
              </a:ext>
            </a:extLst>
          </p:cNvPr>
          <p:cNvSpPr txBox="1">
            <a:spLocks noChangeArrowheads="1"/>
          </p:cNvSpPr>
          <p:nvPr/>
        </p:nvSpPr>
        <p:spPr bwMode="auto">
          <a:xfrm>
            <a:off x="9618835" y="4879591"/>
            <a:ext cx="18852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Waterway</a:t>
            </a:r>
          </a:p>
        </p:txBody>
      </p:sp>
      <p:sp>
        <p:nvSpPr>
          <p:cNvPr id="18" name="TextBox 9">
            <a:extLst>
              <a:ext uri="{FF2B5EF4-FFF2-40B4-BE49-F238E27FC236}">
                <a16:creationId xmlns:a16="http://schemas.microsoft.com/office/drawing/2014/main" id="{F538BD2B-D123-7BA4-10CC-C50D0AA9EEA7}"/>
              </a:ext>
            </a:extLst>
          </p:cNvPr>
          <p:cNvSpPr txBox="1">
            <a:spLocks noChangeArrowheads="1"/>
          </p:cNvSpPr>
          <p:nvPr/>
        </p:nvSpPr>
        <p:spPr bwMode="auto">
          <a:xfrm>
            <a:off x="4931064" y="4321727"/>
            <a:ext cx="18288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500" b="1" baseline="0" dirty="0">
                <a:solidFill>
                  <a:srgbClr val="000000"/>
                </a:solidFill>
                <a:cs typeface="Arial" panose="020B0604020202020204" pitchFamily="34" charset="0"/>
              </a:rPr>
              <a:t>Local Sewer</a:t>
            </a:r>
          </a:p>
        </p:txBody>
      </p:sp>
    </p:spTree>
    <p:extLst>
      <p:ext uri="{BB962C8B-B14F-4D97-AF65-F5344CB8AC3E}">
        <p14:creationId xmlns:p14="http://schemas.microsoft.com/office/powerpoint/2010/main" val="233172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21506" name="Picture 2" descr="\\Mustang\Gen Admin\Public Affairs\MWRD_Brochures_ID_files\Sewer Brochure Working File\Links\TARP_RESERVOIR.jpg"/>
          <p:cNvPicPr>
            <a:picLocks noChangeAspect="1" noChangeArrowheads="1"/>
          </p:cNvPicPr>
          <p:nvPr/>
        </p:nvPicPr>
        <p:blipFill>
          <a:blip r:embed="rId3" cstate="print"/>
          <a:srcRect/>
          <a:stretch>
            <a:fillRect/>
          </a:stretch>
        </p:blipFill>
        <p:spPr bwMode="auto">
          <a:xfrm>
            <a:off x="1328700" y="-383966"/>
            <a:ext cx="9534600" cy="7241966"/>
          </a:xfrm>
          <a:prstGeom prst="rect">
            <a:avLst/>
          </a:prstGeom>
          <a:noFill/>
          <a:ln w="9525">
            <a:noFill/>
            <a:miter lim="800000"/>
            <a:headEnd/>
            <a:tailEnd/>
          </a:ln>
        </p:spPr>
      </p:pic>
      <p:sp>
        <p:nvSpPr>
          <p:cNvPr id="8" name="TextBox 7"/>
          <p:cNvSpPr txBox="1">
            <a:spLocks noChangeArrowheads="1"/>
          </p:cNvSpPr>
          <p:nvPr/>
        </p:nvSpPr>
        <p:spPr bwMode="auto">
          <a:xfrm>
            <a:off x="6858000" y="228600"/>
            <a:ext cx="1752600" cy="400050"/>
          </a:xfrm>
          <a:prstGeom prst="rect">
            <a:avLst/>
          </a:prstGeom>
          <a:noFill/>
          <a:ln w="9525">
            <a:noFill/>
            <a:miter lim="800000"/>
            <a:headEnd/>
            <a:tailEnd/>
          </a:ln>
        </p:spPr>
        <p:txBody>
          <a:bodyPr>
            <a:spAutoFit/>
          </a:bodyPr>
          <a:lstStyle/>
          <a:p>
            <a:r>
              <a:rPr lang="en-US" sz="2000" b="1">
                <a:latin typeface="Arial" panose="020B0604020202020204" pitchFamily="34" charset="0"/>
                <a:cs typeface="Arial" panose="020B0604020202020204" pitchFamily="34" charset="0"/>
              </a:rPr>
              <a:t>1. Home </a:t>
            </a:r>
          </a:p>
        </p:txBody>
      </p:sp>
      <p:sp>
        <p:nvSpPr>
          <p:cNvPr id="9" name="TextBox 8"/>
          <p:cNvSpPr txBox="1"/>
          <p:nvPr/>
        </p:nvSpPr>
        <p:spPr>
          <a:xfrm>
            <a:off x="6685005" y="1189831"/>
            <a:ext cx="1600200" cy="1016000"/>
          </a:xfrm>
          <a:prstGeom prst="rect">
            <a:avLst/>
          </a:prstGeom>
          <a:solidFill>
            <a:schemeClr val="bg1">
              <a:lumMod val="95000"/>
            </a:schemeClr>
          </a:solidFill>
        </p:spPr>
        <p:txBody>
          <a:bodyPr>
            <a:spAutoFit/>
          </a:bodyPr>
          <a:lstStyle/>
          <a:p>
            <a:pPr>
              <a:defRPr/>
            </a:pPr>
            <a:r>
              <a:rPr lang="en-US" sz="2000" b="1">
                <a:latin typeface="Arial" panose="020B0604020202020204" pitchFamily="34" charset="0"/>
                <a:cs typeface="Arial" panose="020B0604020202020204" pitchFamily="34" charset="0"/>
              </a:rPr>
              <a:t>2. Local Municipal Sewers</a:t>
            </a:r>
          </a:p>
        </p:txBody>
      </p:sp>
      <p:sp>
        <p:nvSpPr>
          <p:cNvPr id="10" name="TextBox 9"/>
          <p:cNvSpPr txBox="1"/>
          <p:nvPr/>
        </p:nvSpPr>
        <p:spPr>
          <a:xfrm>
            <a:off x="7212227" y="2767012"/>
            <a:ext cx="1752600" cy="1323975"/>
          </a:xfrm>
          <a:prstGeom prst="rect">
            <a:avLst/>
          </a:prstGeom>
          <a:solidFill>
            <a:schemeClr val="bg1">
              <a:lumMod val="95000"/>
            </a:schemeClr>
          </a:solidFill>
        </p:spPr>
        <p:txBody>
          <a:bodyPr wrap="square">
            <a:spAutoFit/>
          </a:bodyPr>
          <a:lstStyle/>
          <a:p>
            <a:pPr>
              <a:defRPr/>
            </a:pPr>
            <a:r>
              <a:rPr lang="en-US" sz="2000" b="1" dirty="0">
                <a:latin typeface="Arial" panose="020B0604020202020204" pitchFamily="34" charset="0"/>
                <a:cs typeface="Arial" panose="020B0604020202020204" pitchFamily="34" charset="0"/>
              </a:rPr>
              <a:t>3. MWRD Intercepting Sewers and TARP</a:t>
            </a:r>
          </a:p>
        </p:txBody>
      </p:sp>
      <p:sp>
        <p:nvSpPr>
          <p:cNvPr id="21510" name="Rectangle 21"/>
          <p:cNvSpPr>
            <a:spLocks noChangeArrowheads="1"/>
          </p:cNvSpPr>
          <p:nvPr/>
        </p:nvSpPr>
        <p:spPr bwMode="auto">
          <a:xfrm>
            <a:off x="1586345" y="1136529"/>
            <a:ext cx="4376519" cy="492443"/>
          </a:xfrm>
          <a:prstGeom prst="rect">
            <a:avLst/>
          </a:prstGeom>
          <a:noFill/>
          <a:ln w="12700" cap="sq">
            <a:noFill/>
            <a:miter lim="800000"/>
            <a:headEnd/>
            <a:tailEnd/>
          </a:ln>
        </p:spPr>
        <p:txBody>
          <a:bodyPr wrap="none">
            <a:spAutoFit/>
          </a:bodyPr>
          <a:lstStyle/>
          <a:p>
            <a:pPr algn="ctr"/>
            <a:r>
              <a:rPr lang="en-US" sz="2600" b="1" dirty="0">
                <a:latin typeface="Arial" panose="020B0604020202020204" pitchFamily="34" charset="0"/>
                <a:cs typeface="Arial" panose="020B0604020202020204" pitchFamily="34" charset="0"/>
              </a:rPr>
              <a:t>Three Connected Systems</a:t>
            </a:r>
          </a:p>
        </p:txBody>
      </p:sp>
    </p:spTree>
    <p:extLst>
      <p:ext uri="{BB962C8B-B14F-4D97-AF65-F5344CB8AC3E}">
        <p14:creationId xmlns:p14="http://schemas.microsoft.com/office/powerpoint/2010/main" val="216099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3E2"/>
        </a:solidFill>
        <a:effectLst/>
      </p:bgPr>
    </p:bg>
    <p:spTree>
      <p:nvGrpSpPr>
        <p:cNvPr id="1" name=""/>
        <p:cNvGrpSpPr/>
        <p:nvPr/>
      </p:nvGrpSpPr>
      <p:grpSpPr>
        <a:xfrm>
          <a:off x="0" y="0"/>
          <a:ext cx="0" cy="0"/>
          <a:chOff x="0" y="0"/>
          <a:chExt cx="0" cy="0"/>
        </a:xfrm>
      </p:grpSpPr>
      <p:pic>
        <p:nvPicPr>
          <p:cNvPr id="104450" name="Picture 6" descr="\\Mustang\Gen Admin\Public Affairs\POWERPOINTS\Value of Water\Source Files\IMAGES\map_TARP_RESERVOIRS.jpg">
            <a:extLst>
              <a:ext uri="{FF2B5EF4-FFF2-40B4-BE49-F238E27FC236}">
                <a16:creationId xmlns:a16="http://schemas.microsoft.com/office/drawing/2014/main" id="{D3615261-6DDF-F680-9488-24065BC942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7105650"/>
          </a:xfrm>
          <a:prstGeom prst="rect">
            <a:avLst/>
          </a:prstGeom>
          <a:solidFill>
            <a:srgbClr val="7030A0"/>
          </a:solidFill>
          <a:ln>
            <a:noFill/>
          </a:ln>
        </p:spPr>
      </p:pic>
      <p:pic>
        <p:nvPicPr>
          <p:cNvPr id="104451" name="Picture 6" descr="\\Mustang\Gen Admin\Public Affairs\POWERPOINTS\Value of Water\Source Files\IMAGES\map_TARP_RESERVOIRS.jpg">
            <a:extLst>
              <a:ext uri="{FF2B5EF4-FFF2-40B4-BE49-F238E27FC236}">
                <a16:creationId xmlns:a16="http://schemas.microsoft.com/office/drawing/2014/main" id="{89EA7281-35D2-4995-7E58-B430AA392E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7926" y="6219826"/>
            <a:ext cx="866775"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109F13A0-70B0-E386-318B-7DF7E6DC1008}"/>
              </a:ext>
            </a:extLst>
          </p:cNvPr>
          <p:cNvCxnSpPr/>
          <p:nvPr/>
        </p:nvCxnSpPr>
        <p:spPr bwMode="auto">
          <a:xfrm>
            <a:off x="1751013" y="1439863"/>
            <a:ext cx="457200" cy="0"/>
          </a:xfrm>
          <a:prstGeom prst="line">
            <a:avLst/>
          </a:prstGeom>
          <a:solidFill>
            <a:schemeClr val="accent1"/>
          </a:solidFill>
          <a:ln w="57150" cap="sq" cmpd="sng" algn="ctr">
            <a:solidFill>
              <a:srgbClr val="7030A0"/>
            </a:solidFill>
            <a:prstDash val="solid"/>
            <a:round/>
            <a:headEnd type="none" w="med" len="med"/>
            <a:tailEnd type="none" w="med" len="med"/>
          </a:ln>
          <a:effectLst/>
        </p:spPr>
      </p:cxnSp>
      <p:sp>
        <p:nvSpPr>
          <p:cNvPr id="104453" name="TextBox 11">
            <a:extLst>
              <a:ext uri="{FF2B5EF4-FFF2-40B4-BE49-F238E27FC236}">
                <a16:creationId xmlns:a16="http://schemas.microsoft.com/office/drawing/2014/main" id="{F39107B3-969B-9989-DFE6-A3C69CD686A4}"/>
              </a:ext>
            </a:extLst>
          </p:cNvPr>
          <p:cNvSpPr txBox="1">
            <a:spLocks noChangeArrowheads="1"/>
          </p:cNvSpPr>
          <p:nvPr/>
        </p:nvSpPr>
        <p:spPr bwMode="auto">
          <a:xfrm>
            <a:off x="2284413" y="1301751"/>
            <a:ext cx="3352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cs typeface="Arial" panose="020B0604020202020204" pitchFamily="34" charset="0"/>
              </a:rPr>
              <a:t>Upper Des Plaines </a:t>
            </a:r>
          </a:p>
          <a:p>
            <a:pPr eaLnBrk="1" hangingPunct="1">
              <a:spcBef>
                <a:spcPct val="0"/>
              </a:spcBef>
              <a:buClrTx/>
              <a:buFontTx/>
              <a:buNone/>
            </a:pPr>
            <a:r>
              <a:rPr lang="en-US" altLang="en-US" sz="1200" dirty="0">
                <a:solidFill>
                  <a:srgbClr val="000000"/>
                </a:solidFill>
                <a:cs typeface="Arial" panose="020B0604020202020204" pitchFamily="34" charset="0"/>
              </a:rPr>
              <a:t>6.6 miles </a:t>
            </a:r>
          </a:p>
          <a:p>
            <a:pPr eaLnBrk="1" hangingPunct="1">
              <a:spcBef>
                <a:spcPct val="0"/>
              </a:spcBef>
              <a:buClrTx/>
              <a:buFontTx/>
              <a:buNone/>
            </a:pPr>
            <a:r>
              <a:rPr lang="en-US" altLang="en-US" sz="1200" dirty="0">
                <a:solidFill>
                  <a:srgbClr val="000000"/>
                </a:solidFill>
                <a:cs typeface="Arial" panose="020B0604020202020204" pitchFamily="34" charset="0"/>
              </a:rPr>
              <a:t>Storage: 70 MG </a:t>
            </a:r>
          </a:p>
        </p:txBody>
      </p:sp>
      <p:cxnSp>
        <p:nvCxnSpPr>
          <p:cNvPr id="104454" name="Straight Connector 7">
            <a:extLst>
              <a:ext uri="{FF2B5EF4-FFF2-40B4-BE49-F238E27FC236}">
                <a16:creationId xmlns:a16="http://schemas.microsoft.com/office/drawing/2014/main" id="{9CB95F93-12ED-2336-C814-9EAB44A435AB}"/>
              </a:ext>
            </a:extLst>
          </p:cNvPr>
          <p:cNvCxnSpPr>
            <a:cxnSpLocks noChangeShapeType="1"/>
          </p:cNvCxnSpPr>
          <p:nvPr/>
        </p:nvCxnSpPr>
        <p:spPr bwMode="auto">
          <a:xfrm>
            <a:off x="1760538" y="2084388"/>
            <a:ext cx="457200" cy="0"/>
          </a:xfrm>
          <a:prstGeom prst="line">
            <a:avLst/>
          </a:prstGeom>
          <a:noFill/>
          <a:ln w="57150" cap="sq" algn="ctr">
            <a:solidFill>
              <a:srgbClr val="00B0F0"/>
            </a:solidFill>
            <a:round/>
            <a:headEnd/>
            <a:tailEnd/>
          </a:ln>
          <a:extLst>
            <a:ext uri="{909E8E84-426E-40DD-AFC4-6F175D3DCCD1}">
              <a14:hiddenFill xmlns:a14="http://schemas.microsoft.com/office/drawing/2010/main">
                <a:noFill/>
              </a14:hiddenFill>
            </a:ext>
          </a:extLst>
        </p:spPr>
      </p:cxnSp>
      <p:sp>
        <p:nvSpPr>
          <p:cNvPr id="104455" name="TextBox 11">
            <a:extLst>
              <a:ext uri="{FF2B5EF4-FFF2-40B4-BE49-F238E27FC236}">
                <a16:creationId xmlns:a16="http://schemas.microsoft.com/office/drawing/2014/main" id="{9CF2F628-2A5D-FDAA-781D-99A78E2DF36B}"/>
              </a:ext>
            </a:extLst>
          </p:cNvPr>
          <p:cNvSpPr txBox="1">
            <a:spLocks noChangeArrowheads="1"/>
          </p:cNvSpPr>
          <p:nvPr/>
        </p:nvSpPr>
        <p:spPr bwMode="auto">
          <a:xfrm>
            <a:off x="2293938" y="1944688"/>
            <a:ext cx="2590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cs typeface="Arial" panose="020B0604020202020204" pitchFamily="34" charset="0"/>
              </a:rPr>
              <a:t>Des Plaines</a:t>
            </a:r>
          </a:p>
          <a:p>
            <a:pPr eaLnBrk="1" hangingPunct="1">
              <a:spcBef>
                <a:spcPct val="0"/>
              </a:spcBef>
              <a:buClrTx/>
              <a:buFontTx/>
              <a:buNone/>
            </a:pPr>
            <a:r>
              <a:rPr lang="en-US" altLang="en-US" sz="1200">
                <a:solidFill>
                  <a:srgbClr val="000000"/>
                </a:solidFill>
                <a:cs typeface="Arial" panose="020B0604020202020204" pitchFamily="34" charset="0"/>
              </a:rPr>
              <a:t>25.6 miles </a:t>
            </a:r>
          </a:p>
          <a:p>
            <a:pPr eaLnBrk="1" hangingPunct="1">
              <a:spcBef>
                <a:spcPct val="0"/>
              </a:spcBef>
              <a:buClrTx/>
              <a:buFontTx/>
              <a:buNone/>
            </a:pPr>
            <a:r>
              <a:rPr lang="en-US" altLang="en-US" sz="1200">
                <a:solidFill>
                  <a:srgbClr val="000000"/>
                </a:solidFill>
                <a:cs typeface="Arial" panose="020B0604020202020204" pitchFamily="34" charset="0"/>
              </a:rPr>
              <a:t>Storage: 405 MG </a:t>
            </a:r>
          </a:p>
        </p:txBody>
      </p:sp>
      <p:cxnSp>
        <p:nvCxnSpPr>
          <p:cNvPr id="104456" name="Straight Connector 9">
            <a:extLst>
              <a:ext uri="{FF2B5EF4-FFF2-40B4-BE49-F238E27FC236}">
                <a16:creationId xmlns:a16="http://schemas.microsoft.com/office/drawing/2014/main" id="{885F774E-8619-223E-37FF-C185D9C0E50C}"/>
              </a:ext>
            </a:extLst>
          </p:cNvPr>
          <p:cNvCxnSpPr>
            <a:cxnSpLocks noChangeShapeType="1"/>
          </p:cNvCxnSpPr>
          <p:nvPr/>
        </p:nvCxnSpPr>
        <p:spPr bwMode="auto">
          <a:xfrm>
            <a:off x="1760538" y="2735263"/>
            <a:ext cx="457200" cy="0"/>
          </a:xfrm>
          <a:prstGeom prst="line">
            <a:avLst/>
          </a:prstGeom>
          <a:noFill/>
          <a:ln w="57150" cap="sq" algn="ctr">
            <a:solidFill>
              <a:srgbClr val="92D050"/>
            </a:solidFill>
            <a:round/>
            <a:headEnd/>
            <a:tailEnd/>
          </a:ln>
          <a:extLst>
            <a:ext uri="{909E8E84-426E-40DD-AFC4-6F175D3DCCD1}">
              <a14:hiddenFill xmlns:a14="http://schemas.microsoft.com/office/drawing/2010/main">
                <a:noFill/>
              </a14:hiddenFill>
            </a:ext>
          </a:extLst>
        </p:spPr>
      </p:cxnSp>
      <p:sp>
        <p:nvSpPr>
          <p:cNvPr id="104457" name="TextBox 11">
            <a:extLst>
              <a:ext uri="{FF2B5EF4-FFF2-40B4-BE49-F238E27FC236}">
                <a16:creationId xmlns:a16="http://schemas.microsoft.com/office/drawing/2014/main" id="{4503D112-8A98-D6E5-9712-BA6354F90EB1}"/>
              </a:ext>
            </a:extLst>
          </p:cNvPr>
          <p:cNvSpPr txBox="1">
            <a:spLocks noChangeArrowheads="1"/>
          </p:cNvSpPr>
          <p:nvPr/>
        </p:nvSpPr>
        <p:spPr bwMode="auto">
          <a:xfrm>
            <a:off x="2293938" y="2578101"/>
            <a:ext cx="2590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cs typeface="Arial" panose="020B0604020202020204" pitchFamily="34" charset="0"/>
              </a:rPr>
              <a:t>Mainstream</a:t>
            </a:r>
          </a:p>
          <a:p>
            <a:pPr eaLnBrk="1" hangingPunct="1">
              <a:spcBef>
                <a:spcPct val="0"/>
              </a:spcBef>
              <a:buClrTx/>
              <a:buFontTx/>
              <a:buNone/>
            </a:pPr>
            <a:r>
              <a:rPr lang="en-US" altLang="en-US" sz="1200">
                <a:solidFill>
                  <a:srgbClr val="000000"/>
                </a:solidFill>
                <a:cs typeface="Arial" panose="020B0604020202020204" pitchFamily="34" charset="0"/>
              </a:rPr>
              <a:t>40.5 miles </a:t>
            </a:r>
          </a:p>
          <a:p>
            <a:pPr eaLnBrk="1" hangingPunct="1">
              <a:spcBef>
                <a:spcPct val="0"/>
              </a:spcBef>
              <a:buClrTx/>
              <a:buFontTx/>
              <a:buNone/>
            </a:pPr>
            <a:r>
              <a:rPr lang="en-US" altLang="en-US" sz="1200">
                <a:solidFill>
                  <a:srgbClr val="000000"/>
                </a:solidFill>
                <a:cs typeface="Arial" panose="020B0604020202020204" pitchFamily="34" charset="0"/>
              </a:rPr>
              <a:t>Storage: 1,200 MG </a:t>
            </a:r>
          </a:p>
        </p:txBody>
      </p:sp>
      <p:cxnSp>
        <p:nvCxnSpPr>
          <p:cNvPr id="104458" name="Straight Connector 11">
            <a:extLst>
              <a:ext uri="{FF2B5EF4-FFF2-40B4-BE49-F238E27FC236}">
                <a16:creationId xmlns:a16="http://schemas.microsoft.com/office/drawing/2014/main" id="{7C134653-8B51-6D9B-CB31-62667B19727E}"/>
              </a:ext>
            </a:extLst>
          </p:cNvPr>
          <p:cNvCxnSpPr>
            <a:cxnSpLocks noChangeShapeType="1"/>
          </p:cNvCxnSpPr>
          <p:nvPr/>
        </p:nvCxnSpPr>
        <p:spPr bwMode="auto">
          <a:xfrm>
            <a:off x="1765300" y="3311525"/>
            <a:ext cx="457200" cy="0"/>
          </a:xfrm>
          <a:prstGeom prst="line">
            <a:avLst/>
          </a:prstGeom>
          <a:noFill/>
          <a:ln w="57150" cap="sq" algn="ctr">
            <a:solidFill>
              <a:srgbClr val="CC6600"/>
            </a:solidFill>
            <a:round/>
            <a:headEnd/>
            <a:tailEnd/>
          </a:ln>
          <a:extLst>
            <a:ext uri="{909E8E84-426E-40DD-AFC4-6F175D3DCCD1}">
              <a14:hiddenFill xmlns:a14="http://schemas.microsoft.com/office/drawing/2010/main">
                <a:noFill/>
              </a14:hiddenFill>
            </a:ext>
          </a:extLst>
        </p:spPr>
      </p:cxnSp>
      <p:sp>
        <p:nvSpPr>
          <p:cNvPr id="104459" name="TextBox 11">
            <a:extLst>
              <a:ext uri="{FF2B5EF4-FFF2-40B4-BE49-F238E27FC236}">
                <a16:creationId xmlns:a16="http://schemas.microsoft.com/office/drawing/2014/main" id="{49BAB7E8-60E0-BD92-1EC4-F60C5EBBF78F}"/>
              </a:ext>
            </a:extLst>
          </p:cNvPr>
          <p:cNvSpPr txBox="1">
            <a:spLocks noChangeArrowheads="1"/>
          </p:cNvSpPr>
          <p:nvPr/>
        </p:nvSpPr>
        <p:spPr bwMode="auto">
          <a:xfrm>
            <a:off x="2298700" y="3171826"/>
            <a:ext cx="2590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cs typeface="Arial" panose="020B0604020202020204" pitchFamily="34" charset="0"/>
              </a:rPr>
              <a:t>Calumet</a:t>
            </a:r>
          </a:p>
          <a:p>
            <a:pPr eaLnBrk="1" hangingPunct="1">
              <a:spcBef>
                <a:spcPct val="0"/>
              </a:spcBef>
              <a:buClrTx/>
              <a:buFontTx/>
              <a:buNone/>
            </a:pPr>
            <a:r>
              <a:rPr lang="en-US" altLang="en-US" sz="1200">
                <a:solidFill>
                  <a:srgbClr val="000000"/>
                </a:solidFill>
                <a:cs typeface="Arial" panose="020B0604020202020204" pitchFamily="34" charset="0"/>
              </a:rPr>
              <a:t>36.7 miles </a:t>
            </a:r>
          </a:p>
          <a:p>
            <a:pPr eaLnBrk="1" hangingPunct="1">
              <a:spcBef>
                <a:spcPct val="0"/>
              </a:spcBef>
              <a:buClrTx/>
              <a:buFontTx/>
              <a:buNone/>
            </a:pPr>
            <a:r>
              <a:rPr lang="en-US" altLang="en-US" sz="1200">
                <a:solidFill>
                  <a:srgbClr val="000000"/>
                </a:solidFill>
                <a:cs typeface="Arial" panose="020B0604020202020204" pitchFamily="34" charset="0"/>
              </a:rPr>
              <a:t>Storage: 630 MG </a:t>
            </a:r>
          </a:p>
        </p:txBody>
      </p:sp>
      <p:sp>
        <p:nvSpPr>
          <p:cNvPr id="104460" name="TextBox 11">
            <a:extLst>
              <a:ext uri="{FF2B5EF4-FFF2-40B4-BE49-F238E27FC236}">
                <a16:creationId xmlns:a16="http://schemas.microsoft.com/office/drawing/2014/main" id="{E23D8C38-BC8E-0327-ADCF-D63F629AF8B5}"/>
              </a:ext>
            </a:extLst>
          </p:cNvPr>
          <p:cNvSpPr txBox="1">
            <a:spLocks noChangeArrowheads="1"/>
          </p:cNvSpPr>
          <p:nvPr/>
        </p:nvSpPr>
        <p:spPr bwMode="auto">
          <a:xfrm>
            <a:off x="1674813" y="1025526"/>
            <a:ext cx="2057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u="sng" dirty="0">
                <a:solidFill>
                  <a:srgbClr val="000000"/>
                </a:solidFill>
                <a:cs typeface="Arial" panose="020B0604020202020204" pitchFamily="34" charset="0"/>
              </a:rPr>
              <a:t>Phase I Tunnels:</a:t>
            </a:r>
          </a:p>
        </p:txBody>
      </p:sp>
      <p:sp>
        <p:nvSpPr>
          <p:cNvPr id="104461" name="TextBox 11">
            <a:extLst>
              <a:ext uri="{FF2B5EF4-FFF2-40B4-BE49-F238E27FC236}">
                <a16:creationId xmlns:a16="http://schemas.microsoft.com/office/drawing/2014/main" id="{4F04051B-3A6B-3B31-B07F-0463AE737BC1}"/>
              </a:ext>
            </a:extLst>
          </p:cNvPr>
          <p:cNvSpPr txBox="1">
            <a:spLocks noChangeArrowheads="1"/>
          </p:cNvSpPr>
          <p:nvPr/>
        </p:nvSpPr>
        <p:spPr bwMode="auto">
          <a:xfrm>
            <a:off x="1674813" y="4289426"/>
            <a:ext cx="20574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u="sng">
                <a:solidFill>
                  <a:srgbClr val="000000"/>
                </a:solidFill>
                <a:cs typeface="Arial" panose="020B0604020202020204" pitchFamily="34" charset="0"/>
              </a:rPr>
              <a:t>Phase II Reservoirs:</a:t>
            </a:r>
          </a:p>
        </p:txBody>
      </p:sp>
      <p:sp>
        <p:nvSpPr>
          <p:cNvPr id="104462" name="TextBox 11">
            <a:extLst>
              <a:ext uri="{FF2B5EF4-FFF2-40B4-BE49-F238E27FC236}">
                <a16:creationId xmlns:a16="http://schemas.microsoft.com/office/drawing/2014/main" id="{846EFDFE-94FB-0839-0174-44CE5CF27F09}"/>
              </a:ext>
            </a:extLst>
          </p:cNvPr>
          <p:cNvSpPr txBox="1">
            <a:spLocks noChangeArrowheads="1"/>
          </p:cNvSpPr>
          <p:nvPr/>
        </p:nvSpPr>
        <p:spPr bwMode="auto">
          <a:xfrm>
            <a:off x="1674813" y="4538664"/>
            <a:ext cx="3352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cs typeface="Arial" panose="020B0604020202020204" pitchFamily="34" charset="0"/>
              </a:rPr>
              <a:t>Majewski</a:t>
            </a:r>
          </a:p>
          <a:p>
            <a:pPr eaLnBrk="1" hangingPunct="1">
              <a:spcBef>
                <a:spcPct val="0"/>
              </a:spcBef>
              <a:buClrTx/>
              <a:buFontTx/>
              <a:buNone/>
            </a:pPr>
            <a:r>
              <a:rPr lang="en-US" altLang="en-US" sz="1200">
                <a:solidFill>
                  <a:srgbClr val="000000"/>
                </a:solidFill>
                <a:cs typeface="Arial" panose="020B0604020202020204" pitchFamily="34" charset="0"/>
              </a:rPr>
              <a:t>Storage: 350 MG </a:t>
            </a:r>
          </a:p>
        </p:txBody>
      </p:sp>
      <p:sp>
        <p:nvSpPr>
          <p:cNvPr id="104463" name="TextBox 11">
            <a:extLst>
              <a:ext uri="{FF2B5EF4-FFF2-40B4-BE49-F238E27FC236}">
                <a16:creationId xmlns:a16="http://schemas.microsoft.com/office/drawing/2014/main" id="{723F637C-9BC7-3759-E827-F05C7D0BAD26}"/>
              </a:ext>
            </a:extLst>
          </p:cNvPr>
          <p:cNvSpPr txBox="1">
            <a:spLocks noChangeArrowheads="1"/>
          </p:cNvSpPr>
          <p:nvPr/>
        </p:nvSpPr>
        <p:spPr bwMode="auto">
          <a:xfrm>
            <a:off x="1684338" y="5045076"/>
            <a:ext cx="3352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cs typeface="Arial" panose="020B0604020202020204" pitchFamily="34" charset="0"/>
              </a:rPr>
              <a:t>McCook Phase 1</a:t>
            </a:r>
          </a:p>
          <a:p>
            <a:pPr eaLnBrk="1" hangingPunct="1">
              <a:spcBef>
                <a:spcPct val="0"/>
              </a:spcBef>
              <a:buClrTx/>
              <a:buFontTx/>
              <a:buNone/>
            </a:pPr>
            <a:r>
              <a:rPr lang="en-US" altLang="en-US" sz="1200">
                <a:solidFill>
                  <a:srgbClr val="000000"/>
                </a:solidFill>
                <a:cs typeface="Arial" panose="020B0604020202020204" pitchFamily="34" charset="0"/>
              </a:rPr>
              <a:t>Storage: 3.5 BG </a:t>
            </a:r>
          </a:p>
        </p:txBody>
      </p:sp>
      <p:sp>
        <p:nvSpPr>
          <p:cNvPr id="104464" name="TextBox 11">
            <a:extLst>
              <a:ext uri="{FF2B5EF4-FFF2-40B4-BE49-F238E27FC236}">
                <a16:creationId xmlns:a16="http://schemas.microsoft.com/office/drawing/2014/main" id="{BC137F88-C62C-F74A-837F-DEBAED2FA62B}"/>
              </a:ext>
            </a:extLst>
          </p:cNvPr>
          <p:cNvSpPr txBox="1">
            <a:spLocks noChangeArrowheads="1"/>
          </p:cNvSpPr>
          <p:nvPr/>
        </p:nvSpPr>
        <p:spPr bwMode="auto">
          <a:xfrm>
            <a:off x="1684338" y="5570538"/>
            <a:ext cx="3352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cs typeface="Arial" panose="020B0604020202020204" pitchFamily="34" charset="0"/>
              </a:rPr>
              <a:t>Thornton Composite Reservoir</a:t>
            </a:r>
          </a:p>
          <a:p>
            <a:pPr eaLnBrk="1" hangingPunct="1">
              <a:spcBef>
                <a:spcPct val="0"/>
              </a:spcBef>
              <a:buClrTx/>
              <a:buFontTx/>
              <a:buNone/>
            </a:pPr>
            <a:r>
              <a:rPr lang="en-US" altLang="en-US" sz="1200">
                <a:solidFill>
                  <a:srgbClr val="000000"/>
                </a:solidFill>
                <a:cs typeface="Arial" panose="020B0604020202020204" pitchFamily="34" charset="0"/>
              </a:rPr>
              <a:t>Storage: 7.9 BG  </a:t>
            </a:r>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B098AD71-3FE5-986F-7264-079C058FC322}"/>
                  </a:ext>
                </a:extLst>
              </p14:cNvPr>
              <p14:cNvContentPartPr/>
              <p14:nvPr/>
            </p14:nvContentPartPr>
            <p14:xfrm>
              <a:off x="5279003" y="2552659"/>
              <a:ext cx="360" cy="360"/>
            </p14:xfrm>
          </p:contentPart>
        </mc:Choice>
        <mc:Fallback xmlns="">
          <p:pic>
            <p:nvPicPr>
              <p:cNvPr id="2" name="Ink 1">
                <a:extLst>
                  <a:ext uri="{FF2B5EF4-FFF2-40B4-BE49-F238E27FC236}">
                    <a16:creationId xmlns:a16="http://schemas.microsoft.com/office/drawing/2014/main" id="{B098AD71-3FE5-986F-7264-079C058FC322}"/>
                  </a:ext>
                </a:extLst>
              </p:cNvPr>
              <p:cNvPicPr/>
              <p:nvPr/>
            </p:nvPicPr>
            <p:blipFill>
              <a:blip r:embed="rId6"/>
              <a:stretch>
                <a:fillRect/>
              </a:stretch>
            </p:blipFill>
            <p:spPr>
              <a:xfrm>
                <a:off x="5270003" y="254365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8D6207E7-4604-03CD-63BB-8A7B2767093C}"/>
                  </a:ext>
                </a:extLst>
              </p14:cNvPr>
              <p14:cNvContentPartPr/>
              <p14:nvPr/>
            </p14:nvContentPartPr>
            <p14:xfrm>
              <a:off x="4885860" y="3476475"/>
              <a:ext cx="360" cy="360"/>
            </p14:xfrm>
          </p:contentPart>
        </mc:Choice>
        <mc:Fallback xmlns="">
          <p:pic>
            <p:nvPicPr>
              <p:cNvPr id="3" name="Ink 2">
                <a:extLst>
                  <a:ext uri="{FF2B5EF4-FFF2-40B4-BE49-F238E27FC236}">
                    <a16:creationId xmlns:a16="http://schemas.microsoft.com/office/drawing/2014/main" id="{8D6207E7-4604-03CD-63BB-8A7B2767093C}"/>
                  </a:ext>
                </a:extLst>
              </p:cNvPr>
              <p:cNvPicPr/>
              <p:nvPr/>
            </p:nvPicPr>
            <p:blipFill>
              <a:blip r:embed="rId6"/>
              <a:stretch>
                <a:fillRect/>
              </a:stretch>
            </p:blipFill>
            <p:spPr>
              <a:xfrm>
                <a:off x="4876860" y="34674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9E86F259-D3BA-43FC-1790-E633B611414E}"/>
                  </a:ext>
                </a:extLst>
              </p14:cNvPr>
              <p14:cNvContentPartPr/>
              <p14:nvPr/>
            </p14:nvContentPartPr>
            <p14:xfrm>
              <a:off x="1894980" y="1380915"/>
              <a:ext cx="360" cy="360"/>
            </p14:xfrm>
          </p:contentPart>
        </mc:Choice>
        <mc:Fallback xmlns="">
          <p:pic>
            <p:nvPicPr>
              <p:cNvPr id="4" name="Ink 3">
                <a:extLst>
                  <a:ext uri="{FF2B5EF4-FFF2-40B4-BE49-F238E27FC236}">
                    <a16:creationId xmlns:a16="http://schemas.microsoft.com/office/drawing/2014/main" id="{9E86F259-D3BA-43FC-1790-E633B611414E}"/>
                  </a:ext>
                </a:extLst>
              </p:cNvPr>
              <p:cNvPicPr/>
              <p:nvPr/>
            </p:nvPicPr>
            <p:blipFill>
              <a:blip r:embed="rId6"/>
              <a:stretch>
                <a:fillRect/>
              </a:stretch>
            </p:blipFill>
            <p:spPr>
              <a:xfrm>
                <a:off x="1885980" y="137191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AC89B7DC-F3EF-2E15-B1B1-138659DCFE4D}"/>
                  </a:ext>
                </a:extLst>
              </p14:cNvPr>
              <p14:cNvContentPartPr/>
              <p14:nvPr/>
            </p14:nvContentPartPr>
            <p14:xfrm>
              <a:off x="4009620" y="2076435"/>
              <a:ext cx="360" cy="360"/>
            </p14:xfrm>
          </p:contentPart>
        </mc:Choice>
        <mc:Fallback xmlns="">
          <p:pic>
            <p:nvPicPr>
              <p:cNvPr id="6" name="Ink 5">
                <a:extLst>
                  <a:ext uri="{FF2B5EF4-FFF2-40B4-BE49-F238E27FC236}">
                    <a16:creationId xmlns:a16="http://schemas.microsoft.com/office/drawing/2014/main" id="{AC89B7DC-F3EF-2E15-B1B1-138659DCFE4D}"/>
                  </a:ext>
                </a:extLst>
              </p:cNvPr>
              <p:cNvPicPr/>
              <p:nvPr/>
            </p:nvPicPr>
            <p:blipFill>
              <a:blip r:embed="rId6"/>
              <a:stretch>
                <a:fillRect/>
              </a:stretch>
            </p:blipFill>
            <p:spPr>
              <a:xfrm>
                <a:off x="4000620" y="206743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BF58790E-0F6B-99C0-C091-BE0185545105}"/>
                  </a:ext>
                </a:extLst>
              </p14:cNvPr>
              <p14:cNvContentPartPr/>
              <p14:nvPr/>
            </p14:nvContentPartPr>
            <p14:xfrm>
              <a:off x="4285740" y="2438235"/>
              <a:ext cx="360" cy="360"/>
            </p14:xfrm>
          </p:contentPart>
        </mc:Choice>
        <mc:Fallback xmlns="">
          <p:pic>
            <p:nvPicPr>
              <p:cNvPr id="7" name="Ink 6">
                <a:extLst>
                  <a:ext uri="{FF2B5EF4-FFF2-40B4-BE49-F238E27FC236}">
                    <a16:creationId xmlns:a16="http://schemas.microsoft.com/office/drawing/2014/main" id="{BF58790E-0F6B-99C0-C091-BE0185545105}"/>
                  </a:ext>
                </a:extLst>
              </p:cNvPr>
              <p:cNvPicPr/>
              <p:nvPr/>
            </p:nvPicPr>
            <p:blipFill>
              <a:blip r:embed="rId6"/>
              <a:stretch>
                <a:fillRect/>
              </a:stretch>
            </p:blipFill>
            <p:spPr>
              <a:xfrm>
                <a:off x="4276740" y="242923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8CC4652B-0C61-30F2-34F1-2C6A68EDCACF}"/>
                  </a:ext>
                </a:extLst>
              </p14:cNvPr>
              <p14:cNvContentPartPr/>
              <p14:nvPr/>
            </p14:nvContentPartPr>
            <p14:xfrm>
              <a:off x="4190700" y="2419155"/>
              <a:ext cx="360" cy="360"/>
            </p14:xfrm>
          </p:contentPart>
        </mc:Choice>
        <mc:Fallback xmlns="">
          <p:pic>
            <p:nvPicPr>
              <p:cNvPr id="8" name="Ink 7">
                <a:extLst>
                  <a:ext uri="{FF2B5EF4-FFF2-40B4-BE49-F238E27FC236}">
                    <a16:creationId xmlns:a16="http://schemas.microsoft.com/office/drawing/2014/main" id="{8CC4652B-0C61-30F2-34F1-2C6A68EDCACF}"/>
                  </a:ext>
                </a:extLst>
              </p:cNvPr>
              <p:cNvPicPr/>
              <p:nvPr/>
            </p:nvPicPr>
            <p:blipFill>
              <a:blip r:embed="rId6"/>
              <a:stretch>
                <a:fillRect/>
              </a:stretch>
            </p:blipFill>
            <p:spPr>
              <a:xfrm>
                <a:off x="4181700" y="2410155"/>
                <a:ext cx="18000" cy="18000"/>
              </a:xfrm>
              <a:prstGeom prst="rect">
                <a:avLst/>
              </a:prstGeom>
            </p:spPr>
          </p:pic>
        </mc:Fallback>
      </mc:AlternateContent>
      <p:grpSp>
        <p:nvGrpSpPr>
          <p:cNvPr id="104471" name="Group 20">
            <a:extLst>
              <a:ext uri="{FF2B5EF4-FFF2-40B4-BE49-F238E27FC236}">
                <a16:creationId xmlns:a16="http://schemas.microsoft.com/office/drawing/2014/main" id="{7BE9BE24-77A6-D51C-BF52-AD2900C0FDD8}"/>
              </a:ext>
            </a:extLst>
          </p:cNvPr>
          <p:cNvGrpSpPr>
            <a:grpSpLocks/>
          </p:cNvGrpSpPr>
          <p:nvPr/>
        </p:nvGrpSpPr>
        <p:grpSpPr bwMode="auto">
          <a:xfrm>
            <a:off x="2609850" y="3495675"/>
            <a:ext cx="0" cy="0"/>
            <a:chOff x="1085220" y="3495555"/>
            <a:chExt cx="360" cy="360"/>
          </a:xfrm>
        </p:grpSpPr>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69A060A4-AE20-B7D8-AA54-C0D3307FC384}"/>
                    </a:ext>
                  </a:extLst>
                </p14:cNvPr>
                <p14:cNvContentPartPr/>
                <p14:nvPr/>
              </p14:nvContentPartPr>
              <p14:xfrm>
                <a:off x="1085220" y="3495555"/>
                <a:ext cx="360" cy="360"/>
              </p14:xfrm>
            </p:contentPart>
          </mc:Choice>
          <mc:Fallback xmlns="">
            <p:pic>
              <p:nvPicPr>
                <p:cNvPr id="9" name="Ink 8">
                  <a:extLst>
                    <a:ext uri="{FF2B5EF4-FFF2-40B4-BE49-F238E27FC236}">
                      <a16:creationId xmlns:a16="http://schemas.microsoft.com/office/drawing/2014/main" id="{69A060A4-AE20-B7D8-AA54-C0D3307FC384}"/>
                    </a:ext>
                  </a:extLst>
                </p:cNvPr>
                <p:cNvPicPr/>
                <p:nvPr/>
              </p:nvPicPr>
              <p:blipFill>
                <a:blip r:embed="rId13"/>
                <a:stretch>
                  <a:fillRect/>
                </a:stretch>
              </p:blipFill>
              <p:spPr>
                <a:xfrm>
                  <a:off x="1076220" y="34865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A86B26B9-B21C-FA39-BE65-7AB775D07106}"/>
                    </a:ext>
                  </a:extLst>
                </p14:cNvPr>
                <p14:cNvContentPartPr/>
                <p14:nvPr/>
              </p14:nvContentPartPr>
              <p14:xfrm>
                <a:off x="1085220" y="3495555"/>
                <a:ext cx="360" cy="360"/>
              </p14:xfrm>
            </p:contentPart>
          </mc:Choice>
          <mc:Fallback xmlns="">
            <p:pic>
              <p:nvPicPr>
                <p:cNvPr id="10" name="Ink 9">
                  <a:extLst>
                    <a:ext uri="{FF2B5EF4-FFF2-40B4-BE49-F238E27FC236}">
                      <a16:creationId xmlns:a16="http://schemas.microsoft.com/office/drawing/2014/main" id="{A86B26B9-B21C-FA39-BE65-7AB775D07106}"/>
                    </a:ext>
                  </a:extLst>
                </p:cNvPr>
                <p:cNvPicPr/>
                <p:nvPr/>
              </p:nvPicPr>
              <p:blipFill>
                <a:blip r:embed="rId13"/>
                <a:stretch>
                  <a:fillRect/>
                </a:stretch>
              </p:blipFill>
              <p:spPr>
                <a:xfrm>
                  <a:off x="1076220" y="34865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B4519526-04BE-6482-44A1-5C48363E01B2}"/>
                    </a:ext>
                  </a:extLst>
                </p14:cNvPr>
                <p14:cNvContentPartPr/>
                <p14:nvPr/>
              </p14:nvContentPartPr>
              <p14:xfrm>
                <a:off x="1085220" y="3495555"/>
                <a:ext cx="360" cy="360"/>
              </p14:xfrm>
            </p:contentPart>
          </mc:Choice>
          <mc:Fallback xmlns="">
            <p:pic>
              <p:nvPicPr>
                <p:cNvPr id="11" name="Ink 10">
                  <a:extLst>
                    <a:ext uri="{FF2B5EF4-FFF2-40B4-BE49-F238E27FC236}">
                      <a16:creationId xmlns:a16="http://schemas.microsoft.com/office/drawing/2014/main" id="{B4519526-04BE-6482-44A1-5C48363E01B2}"/>
                    </a:ext>
                  </a:extLst>
                </p:cNvPr>
                <p:cNvPicPr/>
                <p:nvPr/>
              </p:nvPicPr>
              <p:blipFill>
                <a:blip r:embed="rId13"/>
                <a:stretch>
                  <a:fillRect/>
                </a:stretch>
              </p:blipFill>
              <p:spPr>
                <a:xfrm>
                  <a:off x="1076220" y="34865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61C26E60-2DA5-45C2-12BA-FBA496239701}"/>
                    </a:ext>
                  </a:extLst>
                </p14:cNvPr>
                <p14:cNvContentPartPr/>
                <p14:nvPr/>
              </p14:nvContentPartPr>
              <p14:xfrm>
                <a:off x="1085220" y="3495555"/>
                <a:ext cx="360" cy="360"/>
              </p14:xfrm>
            </p:contentPart>
          </mc:Choice>
          <mc:Fallback xmlns="">
            <p:pic>
              <p:nvPicPr>
                <p:cNvPr id="12" name="Ink 11">
                  <a:extLst>
                    <a:ext uri="{FF2B5EF4-FFF2-40B4-BE49-F238E27FC236}">
                      <a16:creationId xmlns:a16="http://schemas.microsoft.com/office/drawing/2014/main" id="{61C26E60-2DA5-45C2-12BA-FBA496239701}"/>
                    </a:ext>
                  </a:extLst>
                </p:cNvPr>
                <p:cNvPicPr/>
                <p:nvPr/>
              </p:nvPicPr>
              <p:blipFill>
                <a:blip r:embed="rId13"/>
                <a:stretch>
                  <a:fillRect/>
                </a:stretch>
              </p:blipFill>
              <p:spPr>
                <a:xfrm>
                  <a:off x="1076220" y="3486555"/>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7ADE24DB-E3F7-E17D-FE5C-0BCE5637EE49}"/>
                  </a:ext>
                </a:extLst>
              </p14:cNvPr>
              <p14:cNvContentPartPr/>
              <p14:nvPr/>
            </p14:nvContentPartPr>
            <p14:xfrm>
              <a:off x="2314020" y="4962195"/>
              <a:ext cx="360" cy="360"/>
            </p14:xfrm>
          </p:contentPart>
        </mc:Choice>
        <mc:Fallback xmlns="">
          <p:pic>
            <p:nvPicPr>
              <p:cNvPr id="13" name="Ink 12">
                <a:extLst>
                  <a:ext uri="{FF2B5EF4-FFF2-40B4-BE49-F238E27FC236}">
                    <a16:creationId xmlns:a16="http://schemas.microsoft.com/office/drawing/2014/main" id="{7ADE24DB-E3F7-E17D-FE5C-0BCE5637EE49}"/>
                  </a:ext>
                </a:extLst>
              </p:cNvPr>
              <p:cNvPicPr/>
              <p:nvPr/>
            </p:nvPicPr>
            <p:blipFill>
              <a:blip r:embed="rId6"/>
              <a:stretch>
                <a:fillRect/>
              </a:stretch>
            </p:blipFill>
            <p:spPr>
              <a:xfrm>
                <a:off x="2305020" y="4953195"/>
                <a:ext cx="18000" cy="18000"/>
              </a:xfrm>
              <a:prstGeom prst="rect">
                <a:avLst/>
              </a:prstGeom>
            </p:spPr>
          </p:pic>
        </mc:Fallback>
      </mc:AlternateContent>
      <p:grpSp>
        <p:nvGrpSpPr>
          <p:cNvPr id="104473" name="Group 18">
            <a:extLst>
              <a:ext uri="{FF2B5EF4-FFF2-40B4-BE49-F238E27FC236}">
                <a16:creationId xmlns:a16="http://schemas.microsoft.com/office/drawing/2014/main" id="{C0526F48-21FA-2B07-9156-11BB970F27F7}"/>
              </a:ext>
            </a:extLst>
          </p:cNvPr>
          <p:cNvGrpSpPr>
            <a:grpSpLocks/>
          </p:cNvGrpSpPr>
          <p:nvPr/>
        </p:nvGrpSpPr>
        <p:grpSpPr bwMode="auto">
          <a:xfrm>
            <a:off x="2085975" y="238125"/>
            <a:ext cx="19050" cy="0"/>
            <a:chOff x="561420" y="237915"/>
            <a:chExt cx="19800" cy="360"/>
          </a:xfrm>
        </p:grpSpPr>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5E4EA706-90BB-7CA2-FCA8-7217B94A0554}"/>
                    </a:ext>
                  </a:extLst>
                </p14:cNvPr>
                <p14:cNvContentPartPr/>
                <p14:nvPr/>
              </p14:nvContentPartPr>
              <p14:xfrm>
                <a:off x="571140" y="237915"/>
                <a:ext cx="10080" cy="360"/>
              </p14:xfrm>
            </p:contentPart>
          </mc:Choice>
          <mc:Fallback xmlns="">
            <p:pic>
              <p:nvPicPr>
                <p:cNvPr id="17" name="Ink 16">
                  <a:extLst>
                    <a:ext uri="{FF2B5EF4-FFF2-40B4-BE49-F238E27FC236}">
                      <a16:creationId xmlns:a16="http://schemas.microsoft.com/office/drawing/2014/main" id="{5E4EA706-90BB-7CA2-FCA8-7217B94A0554}"/>
                    </a:ext>
                  </a:extLst>
                </p:cNvPr>
                <p:cNvPicPr/>
                <p:nvPr/>
              </p:nvPicPr>
              <p:blipFill>
                <a:blip r:embed="rId19"/>
                <a:stretch>
                  <a:fillRect/>
                </a:stretch>
              </p:blipFill>
              <p:spPr>
                <a:xfrm>
                  <a:off x="562140" y="228915"/>
                  <a:ext cx="277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8" name="Ink 17">
                  <a:extLst>
                    <a:ext uri="{FF2B5EF4-FFF2-40B4-BE49-F238E27FC236}">
                      <a16:creationId xmlns:a16="http://schemas.microsoft.com/office/drawing/2014/main" id="{D15F9F90-A548-05C8-0C5C-A9D2236E80AA}"/>
                    </a:ext>
                  </a:extLst>
                </p14:cNvPr>
                <p14:cNvContentPartPr/>
                <p14:nvPr/>
              </p14:nvContentPartPr>
              <p14:xfrm>
                <a:off x="561420" y="237915"/>
                <a:ext cx="360" cy="360"/>
              </p14:xfrm>
            </p:contentPart>
          </mc:Choice>
          <mc:Fallback xmlns="">
            <p:pic>
              <p:nvPicPr>
                <p:cNvPr id="18" name="Ink 17">
                  <a:extLst>
                    <a:ext uri="{FF2B5EF4-FFF2-40B4-BE49-F238E27FC236}">
                      <a16:creationId xmlns:a16="http://schemas.microsoft.com/office/drawing/2014/main" id="{D15F9F90-A548-05C8-0C5C-A9D2236E80AA}"/>
                    </a:ext>
                  </a:extLst>
                </p:cNvPr>
                <p:cNvPicPr/>
                <p:nvPr/>
              </p:nvPicPr>
              <p:blipFill>
                <a:blip r:embed="rId13"/>
                <a:stretch>
                  <a:fillRect/>
                </a:stretch>
              </p:blipFill>
              <p:spPr>
                <a:xfrm>
                  <a:off x="552420" y="228915"/>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
            <p14:nvContentPartPr>
              <p14:cNvPr id="22" name="Ink 21">
                <a:extLst>
                  <a:ext uri="{FF2B5EF4-FFF2-40B4-BE49-F238E27FC236}">
                    <a16:creationId xmlns:a16="http://schemas.microsoft.com/office/drawing/2014/main" id="{11AFDCA8-5AE2-5EF9-1890-B3FA6C3083C3}"/>
                  </a:ext>
                </a:extLst>
              </p14:cNvPr>
              <p14:cNvContentPartPr/>
              <p14:nvPr/>
            </p14:nvContentPartPr>
            <p14:xfrm>
              <a:off x="1771140" y="1769715"/>
              <a:ext cx="2160" cy="2160"/>
            </p14:xfrm>
          </p:contentPart>
        </mc:Choice>
        <mc:Fallback xmlns="">
          <p:pic>
            <p:nvPicPr>
              <p:cNvPr id="22" name="Ink 21">
                <a:extLst>
                  <a:ext uri="{FF2B5EF4-FFF2-40B4-BE49-F238E27FC236}">
                    <a16:creationId xmlns:a16="http://schemas.microsoft.com/office/drawing/2014/main" id="{11AFDCA8-5AE2-5EF9-1890-B3FA6C3083C3}"/>
                  </a:ext>
                </a:extLst>
              </p:cNvPr>
              <p:cNvPicPr/>
              <p:nvPr/>
            </p:nvPicPr>
            <p:blipFill>
              <a:blip r:embed="rId6"/>
              <a:stretch>
                <a:fillRect/>
              </a:stretch>
            </p:blipFill>
            <p:spPr>
              <a:xfrm>
                <a:off x="1760340" y="1758915"/>
                <a:ext cx="23328" cy="23328"/>
              </a:xfrm>
              <a:prstGeom prst="rect">
                <a:avLst/>
              </a:prstGeom>
            </p:spPr>
          </p:pic>
        </mc:Fallback>
      </mc:AlternateContent>
      <p:grpSp>
        <p:nvGrpSpPr>
          <p:cNvPr id="104475" name="Group 25">
            <a:extLst>
              <a:ext uri="{FF2B5EF4-FFF2-40B4-BE49-F238E27FC236}">
                <a16:creationId xmlns:a16="http://schemas.microsoft.com/office/drawing/2014/main" id="{3B812DB9-C3DA-1CDB-9F3A-196720DDD314}"/>
              </a:ext>
            </a:extLst>
          </p:cNvPr>
          <p:cNvGrpSpPr>
            <a:grpSpLocks/>
          </p:cNvGrpSpPr>
          <p:nvPr/>
        </p:nvGrpSpPr>
        <p:grpSpPr bwMode="auto">
          <a:xfrm>
            <a:off x="2428875" y="1647825"/>
            <a:ext cx="0" cy="0"/>
            <a:chOff x="904500" y="1647675"/>
            <a:chExt cx="360" cy="360"/>
          </a:xfrm>
        </p:grpSpPr>
        <mc:AlternateContent xmlns:mc="http://schemas.openxmlformats.org/markup-compatibility/2006" xmlns:p14="http://schemas.microsoft.com/office/powerpoint/2010/main">
          <mc:Choice Requires="p14">
            <p:contentPart p14:bwMode="auto" r:id="rId22">
              <p14:nvContentPartPr>
                <p14:cNvPr id="23" name="Ink 22">
                  <a:extLst>
                    <a:ext uri="{FF2B5EF4-FFF2-40B4-BE49-F238E27FC236}">
                      <a16:creationId xmlns:a16="http://schemas.microsoft.com/office/drawing/2014/main" id="{8F635A7A-C472-729B-F788-73C87DEBE4BA}"/>
                    </a:ext>
                  </a:extLst>
                </p14:cNvPr>
                <p14:cNvContentPartPr/>
                <p14:nvPr/>
              </p14:nvContentPartPr>
              <p14:xfrm>
                <a:off x="904500" y="1647675"/>
                <a:ext cx="360" cy="360"/>
              </p14:xfrm>
            </p:contentPart>
          </mc:Choice>
          <mc:Fallback xmlns="">
            <p:pic>
              <p:nvPicPr>
                <p:cNvPr id="23" name="Ink 22">
                  <a:extLst>
                    <a:ext uri="{FF2B5EF4-FFF2-40B4-BE49-F238E27FC236}">
                      <a16:creationId xmlns:a16="http://schemas.microsoft.com/office/drawing/2014/main" id="{8F635A7A-C472-729B-F788-73C87DEBE4BA}"/>
                    </a:ext>
                  </a:extLst>
                </p:cNvPr>
                <p:cNvPicPr/>
                <p:nvPr/>
              </p:nvPicPr>
              <p:blipFill>
                <a:blip r:embed="rId13"/>
                <a:stretch>
                  <a:fillRect/>
                </a:stretch>
              </p:blipFill>
              <p:spPr>
                <a:xfrm>
                  <a:off x="895500" y="16386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4" name="Ink 23">
                  <a:extLst>
                    <a:ext uri="{FF2B5EF4-FFF2-40B4-BE49-F238E27FC236}">
                      <a16:creationId xmlns:a16="http://schemas.microsoft.com/office/drawing/2014/main" id="{F384ADA2-1176-8CEA-C367-9D26973FDB10}"/>
                    </a:ext>
                  </a:extLst>
                </p14:cNvPr>
                <p14:cNvContentPartPr/>
                <p14:nvPr/>
              </p14:nvContentPartPr>
              <p14:xfrm>
                <a:off x="904500" y="1647675"/>
                <a:ext cx="360" cy="360"/>
              </p14:xfrm>
            </p:contentPart>
          </mc:Choice>
          <mc:Fallback xmlns="">
            <p:pic>
              <p:nvPicPr>
                <p:cNvPr id="24" name="Ink 23">
                  <a:extLst>
                    <a:ext uri="{FF2B5EF4-FFF2-40B4-BE49-F238E27FC236}">
                      <a16:creationId xmlns:a16="http://schemas.microsoft.com/office/drawing/2014/main" id="{F384ADA2-1176-8CEA-C367-9D26973FDB10}"/>
                    </a:ext>
                  </a:extLst>
                </p:cNvPr>
                <p:cNvPicPr/>
                <p:nvPr/>
              </p:nvPicPr>
              <p:blipFill>
                <a:blip r:embed="rId13"/>
                <a:stretch>
                  <a:fillRect/>
                </a:stretch>
              </p:blipFill>
              <p:spPr>
                <a:xfrm>
                  <a:off x="895500" y="1638675"/>
                  <a:ext cx="18000" cy="18000"/>
                </a:xfrm>
                <a:prstGeom prst="rect">
                  <a:avLst/>
                </a:prstGeom>
              </p:spPr>
            </p:pic>
          </mc:Fallback>
        </mc:AlternateContent>
      </p:grpSp>
      <p:grpSp>
        <p:nvGrpSpPr>
          <p:cNvPr id="104476" name="Group 30">
            <a:extLst>
              <a:ext uri="{FF2B5EF4-FFF2-40B4-BE49-F238E27FC236}">
                <a16:creationId xmlns:a16="http://schemas.microsoft.com/office/drawing/2014/main" id="{84158396-2EA3-155B-499D-2C341BA686A8}"/>
              </a:ext>
            </a:extLst>
          </p:cNvPr>
          <p:cNvGrpSpPr>
            <a:grpSpLocks/>
          </p:cNvGrpSpPr>
          <p:nvPr/>
        </p:nvGrpSpPr>
        <p:grpSpPr bwMode="auto">
          <a:xfrm>
            <a:off x="2857500" y="3905251"/>
            <a:ext cx="457200" cy="485775"/>
            <a:chOff x="1332900" y="3905235"/>
            <a:chExt cx="457920" cy="486000"/>
          </a:xfrm>
        </p:grpSpPr>
        <mc:AlternateContent xmlns:mc="http://schemas.openxmlformats.org/markup-compatibility/2006" xmlns:p14="http://schemas.microsoft.com/office/powerpoint/2010/main">
          <mc:Choice Requires="p14">
            <p:contentPart p14:bwMode="auto" r:id="rId24">
              <p14:nvContentPartPr>
                <p14:cNvPr id="28" name="Ink 27">
                  <a:extLst>
                    <a:ext uri="{FF2B5EF4-FFF2-40B4-BE49-F238E27FC236}">
                      <a16:creationId xmlns:a16="http://schemas.microsoft.com/office/drawing/2014/main" id="{EC4303EE-74D9-CCC5-C11A-B807F333DAAB}"/>
                    </a:ext>
                  </a:extLst>
                </p14:cNvPr>
                <p14:cNvContentPartPr/>
                <p14:nvPr/>
              </p14:nvContentPartPr>
              <p14:xfrm>
                <a:off x="1352700" y="3905235"/>
                <a:ext cx="438120" cy="471240"/>
              </p14:xfrm>
            </p:contentPart>
          </mc:Choice>
          <mc:Fallback xmlns="">
            <p:pic>
              <p:nvPicPr>
                <p:cNvPr id="28" name="Ink 27">
                  <a:extLst>
                    <a:ext uri="{FF2B5EF4-FFF2-40B4-BE49-F238E27FC236}">
                      <a16:creationId xmlns:a16="http://schemas.microsoft.com/office/drawing/2014/main" id="{EC4303EE-74D9-CCC5-C11A-B807F333DAAB}"/>
                    </a:ext>
                  </a:extLst>
                </p:cNvPr>
                <p:cNvPicPr/>
                <p:nvPr/>
              </p:nvPicPr>
              <p:blipFill>
                <a:blip r:embed="rId25"/>
                <a:stretch>
                  <a:fillRect/>
                </a:stretch>
              </p:blipFill>
              <p:spPr>
                <a:xfrm>
                  <a:off x="1343700" y="3896242"/>
                  <a:ext cx="455760" cy="488867"/>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Ink 28">
                  <a:extLst>
                    <a:ext uri="{FF2B5EF4-FFF2-40B4-BE49-F238E27FC236}">
                      <a16:creationId xmlns:a16="http://schemas.microsoft.com/office/drawing/2014/main" id="{6579C66C-1F22-20ED-8155-D2ADFD68FC73}"/>
                    </a:ext>
                  </a:extLst>
                </p14:cNvPr>
                <p14:cNvContentPartPr/>
                <p14:nvPr/>
              </p14:nvContentPartPr>
              <p14:xfrm>
                <a:off x="1332900" y="4390875"/>
                <a:ext cx="360" cy="360"/>
              </p14:xfrm>
            </p:contentPart>
          </mc:Choice>
          <mc:Fallback xmlns="">
            <p:pic>
              <p:nvPicPr>
                <p:cNvPr id="29" name="Ink 28">
                  <a:extLst>
                    <a:ext uri="{FF2B5EF4-FFF2-40B4-BE49-F238E27FC236}">
                      <a16:creationId xmlns:a16="http://schemas.microsoft.com/office/drawing/2014/main" id="{6579C66C-1F22-20ED-8155-D2ADFD68FC73}"/>
                    </a:ext>
                  </a:extLst>
                </p:cNvPr>
                <p:cNvPicPr/>
                <p:nvPr/>
              </p:nvPicPr>
              <p:blipFill>
                <a:blip r:embed="rId13"/>
                <a:stretch>
                  <a:fillRect/>
                </a:stretch>
              </p:blipFill>
              <p:spPr>
                <a:xfrm>
                  <a:off x="1323900" y="43818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0" name="Ink 29">
                  <a:extLst>
                    <a:ext uri="{FF2B5EF4-FFF2-40B4-BE49-F238E27FC236}">
                      <a16:creationId xmlns:a16="http://schemas.microsoft.com/office/drawing/2014/main" id="{54B6A9C1-335B-6204-A36D-F5617EA21B34}"/>
                    </a:ext>
                  </a:extLst>
                </p14:cNvPr>
                <p14:cNvContentPartPr/>
                <p14:nvPr/>
              </p14:nvContentPartPr>
              <p14:xfrm>
                <a:off x="1332900" y="4390875"/>
                <a:ext cx="360" cy="360"/>
              </p14:xfrm>
            </p:contentPart>
          </mc:Choice>
          <mc:Fallback xmlns="">
            <p:pic>
              <p:nvPicPr>
                <p:cNvPr id="30" name="Ink 29">
                  <a:extLst>
                    <a:ext uri="{FF2B5EF4-FFF2-40B4-BE49-F238E27FC236}">
                      <a16:creationId xmlns:a16="http://schemas.microsoft.com/office/drawing/2014/main" id="{54B6A9C1-335B-6204-A36D-F5617EA21B34}"/>
                    </a:ext>
                  </a:extLst>
                </p:cNvPr>
                <p:cNvPicPr/>
                <p:nvPr/>
              </p:nvPicPr>
              <p:blipFill>
                <a:blip r:embed="rId13"/>
                <a:stretch>
                  <a:fillRect/>
                </a:stretch>
              </p:blipFill>
              <p:spPr>
                <a:xfrm>
                  <a:off x="1323900" y="4381875"/>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8">
            <p14:nvContentPartPr>
              <p14:cNvPr id="32" name="Ink 31">
                <a:extLst>
                  <a:ext uri="{FF2B5EF4-FFF2-40B4-BE49-F238E27FC236}">
                    <a16:creationId xmlns:a16="http://schemas.microsoft.com/office/drawing/2014/main" id="{DB30AFE4-A1CB-BEA1-5672-164F99020517}"/>
                  </a:ext>
                </a:extLst>
              </p14:cNvPr>
              <p14:cNvContentPartPr/>
              <p14:nvPr/>
            </p14:nvContentPartPr>
            <p14:xfrm>
              <a:off x="-1610100" y="1045755"/>
              <a:ext cx="360" cy="1800"/>
            </p14:xfrm>
          </p:contentPart>
        </mc:Choice>
        <mc:Fallback xmlns="">
          <p:pic>
            <p:nvPicPr>
              <p:cNvPr id="32" name="Ink 31">
                <a:extLst>
                  <a:ext uri="{FF2B5EF4-FFF2-40B4-BE49-F238E27FC236}">
                    <a16:creationId xmlns:a16="http://schemas.microsoft.com/office/drawing/2014/main" id="{DB30AFE4-A1CB-BEA1-5672-164F99020517}"/>
                  </a:ext>
                </a:extLst>
              </p:cNvPr>
              <p:cNvPicPr/>
              <p:nvPr/>
            </p:nvPicPr>
            <p:blipFill>
              <a:blip r:embed="rId6"/>
              <a:stretch>
                <a:fillRect/>
              </a:stretch>
            </p:blipFill>
            <p:spPr>
              <a:xfrm>
                <a:off x="-1619100" y="1036755"/>
                <a:ext cx="18000" cy="19440"/>
              </a:xfrm>
              <a:prstGeom prst="rect">
                <a:avLst/>
              </a:prstGeom>
            </p:spPr>
          </p:pic>
        </mc:Fallback>
      </mc:AlternateContent>
      <p:sp>
        <p:nvSpPr>
          <p:cNvPr id="104479" name="TextBox 35">
            <a:extLst>
              <a:ext uri="{FF2B5EF4-FFF2-40B4-BE49-F238E27FC236}">
                <a16:creationId xmlns:a16="http://schemas.microsoft.com/office/drawing/2014/main" id="{4351C837-DDFA-2D60-E8AD-96C80A4E530A}"/>
              </a:ext>
            </a:extLst>
          </p:cNvPr>
          <p:cNvSpPr txBox="1">
            <a:spLocks noChangeArrowheads="1"/>
          </p:cNvSpPr>
          <p:nvPr/>
        </p:nvSpPr>
        <p:spPr bwMode="auto">
          <a:xfrm>
            <a:off x="6250898" y="6162009"/>
            <a:ext cx="1381125" cy="369332"/>
          </a:xfrm>
          <a:prstGeom prst="rect">
            <a:avLst/>
          </a:prstGeom>
          <a:solidFill>
            <a:srgbClr val="F9DF7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2000">
                <a:solidFill>
                  <a:schemeClr val="bg1"/>
                </a:solidFill>
                <a:latin typeface="Arial" panose="020B0604020202020204" pitchFamily="34" charset="0"/>
              </a:defRPr>
            </a:lvl1pPr>
            <a:lvl2pPr marL="742950" indent="-285750">
              <a:spcBef>
                <a:spcPct val="20000"/>
              </a:spcBef>
              <a:buChar char="–"/>
              <a:defRPr sz="1500">
                <a:solidFill>
                  <a:schemeClr val="bg1"/>
                </a:solidFill>
                <a:latin typeface="Arial" panose="020B0604020202020204" pitchFamily="34" charset="0"/>
              </a:defRPr>
            </a:lvl2pPr>
            <a:lvl3pPr marL="1143000" indent="-228600">
              <a:spcBef>
                <a:spcPct val="20000"/>
              </a:spcBef>
              <a:buChar char="•"/>
              <a:defRPr sz="1500" i="1">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defRPr>
            </a:lvl9pPr>
          </a:lstStyle>
          <a:p>
            <a:pPr>
              <a:spcBef>
                <a:spcPct val="0"/>
              </a:spcBef>
              <a:buClrTx/>
              <a:buFontTx/>
              <a:buNone/>
            </a:pPr>
            <a:r>
              <a:rPr lang="en-US" altLang="en-US" sz="900" dirty="0">
                <a:solidFill>
                  <a:srgbClr val="000000"/>
                </a:solidFill>
                <a:latin typeface="Swis721 BT" panose="020B0504020202020204" pitchFamily="34" charset="0"/>
              </a:rPr>
              <a:t>Thornton Composite Reservoir </a:t>
            </a:r>
          </a:p>
        </p:txBody>
      </p:sp>
      <p:sp>
        <p:nvSpPr>
          <p:cNvPr id="14" name="Title 13">
            <a:extLst>
              <a:ext uri="{FF2B5EF4-FFF2-40B4-BE49-F238E27FC236}">
                <a16:creationId xmlns:a16="http://schemas.microsoft.com/office/drawing/2014/main" id="{94752C28-41A9-01B0-3FDC-264D9676AA8D}"/>
              </a:ext>
            </a:extLst>
          </p:cNvPr>
          <p:cNvSpPr>
            <a:spLocks noGrp="1"/>
          </p:cNvSpPr>
          <p:nvPr>
            <p:ph type="title" idx="4294967295"/>
          </p:nvPr>
        </p:nvSpPr>
        <p:spPr>
          <a:xfrm>
            <a:off x="1405311" y="88552"/>
            <a:ext cx="5494960" cy="736948"/>
          </a:xfrm>
        </p:spPr>
        <p:txBody>
          <a:bodyPr>
            <a:normAutofit/>
          </a:bodyPr>
          <a:lstStyle/>
          <a:p>
            <a:r>
              <a:rPr lang="en-US" dirty="0">
                <a:solidFill>
                  <a:schemeClr val="tx1"/>
                </a:solidFill>
              </a:rPr>
              <a:t>Tunnel and Reservoir Plan (TARP)</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FC4EE-03FD-9F26-307B-C7CF9C15284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B9A241A-32DE-2D71-84DE-CD041C850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181" y="-1177787"/>
            <a:ext cx="13820361" cy="9213574"/>
          </a:xfrm>
          <a:prstGeom prst="rect">
            <a:avLst/>
          </a:prstGeom>
        </p:spPr>
      </p:pic>
      <p:sp>
        <p:nvSpPr>
          <p:cNvPr id="6" name="Title 3">
            <a:extLst>
              <a:ext uri="{FF2B5EF4-FFF2-40B4-BE49-F238E27FC236}">
                <a16:creationId xmlns:a16="http://schemas.microsoft.com/office/drawing/2014/main" id="{10552DBA-7326-7163-5A8D-ADE80332D582}"/>
              </a:ext>
            </a:extLst>
          </p:cNvPr>
          <p:cNvSpPr txBox="1">
            <a:spLocks/>
          </p:cNvSpPr>
          <p:nvPr/>
        </p:nvSpPr>
        <p:spPr>
          <a:xfrm>
            <a:off x="508521" y="1"/>
            <a:ext cx="8691541" cy="1385544"/>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spcBef>
                <a:spcPts val="900"/>
              </a:spcBef>
            </a:pPr>
            <a:r>
              <a:rPr lang="en-US" sz="2400" dirty="0">
                <a:solidFill>
                  <a:schemeClr val="tx1"/>
                </a:solidFill>
              </a:rPr>
              <a:t>Thornton Composite TARP Reservoir</a:t>
            </a:r>
          </a:p>
          <a:p>
            <a:pPr algn="l">
              <a:spcBef>
                <a:spcPts val="900"/>
              </a:spcBef>
            </a:pPr>
            <a:r>
              <a:rPr lang="en-US" sz="2000" b="0" dirty="0">
                <a:solidFill>
                  <a:schemeClr val="tx1"/>
                </a:solidFill>
              </a:rPr>
              <a:t>7.9 Billion Gallons Completed in 2015</a:t>
            </a:r>
          </a:p>
        </p:txBody>
      </p:sp>
    </p:spTree>
    <p:extLst>
      <p:ext uri="{BB962C8B-B14F-4D97-AF65-F5344CB8AC3E}">
        <p14:creationId xmlns:p14="http://schemas.microsoft.com/office/powerpoint/2010/main" val="2104352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75454-5C36-1A26-185A-5D1A55D37F63}"/>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E1B12B8E-35B9-2974-7D14-ECB3A4CB9BA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
            <a:ext cx="12192004" cy="6858001"/>
          </a:xfrm>
          <a:prstGeom prst="rect">
            <a:avLst/>
          </a:prstGeom>
        </p:spPr>
      </p:pic>
      <p:sp>
        <p:nvSpPr>
          <p:cNvPr id="7" name="Title 3">
            <a:extLst>
              <a:ext uri="{FF2B5EF4-FFF2-40B4-BE49-F238E27FC236}">
                <a16:creationId xmlns:a16="http://schemas.microsoft.com/office/drawing/2014/main" id="{C471A1CA-1E01-5853-83CD-1BF5843F3508}"/>
              </a:ext>
            </a:extLst>
          </p:cNvPr>
          <p:cNvSpPr txBox="1">
            <a:spLocks/>
          </p:cNvSpPr>
          <p:nvPr/>
        </p:nvSpPr>
        <p:spPr>
          <a:xfrm>
            <a:off x="393192" y="-6972"/>
            <a:ext cx="8691541" cy="1385544"/>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spcBef>
                <a:spcPts val="900"/>
              </a:spcBef>
            </a:pPr>
            <a:r>
              <a:rPr lang="en-US" sz="2400" dirty="0">
                <a:solidFill>
                  <a:schemeClr val="tx1"/>
                </a:solidFill>
              </a:rPr>
              <a:t>Basement backups and street flooding</a:t>
            </a:r>
            <a:endParaRPr lang="en-US" sz="2400" b="0" dirty="0">
              <a:solidFill>
                <a:schemeClr val="tx1"/>
              </a:solidFill>
            </a:endParaRPr>
          </a:p>
        </p:txBody>
      </p:sp>
    </p:spTree>
    <p:extLst>
      <p:ext uri="{BB962C8B-B14F-4D97-AF65-F5344CB8AC3E}">
        <p14:creationId xmlns:p14="http://schemas.microsoft.com/office/powerpoint/2010/main" val="98869144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165CA-2FB0-7FB2-CA69-CA8F47D933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1571769-C0BE-3391-422C-DF8DC89E564C}"/>
              </a:ext>
            </a:extLst>
          </p:cNvPr>
          <p:cNvSpPr>
            <a:spLocks noGrp="1" noRot="1" noMove="1" noResize="1" noEditPoints="1" noAdjustHandles="1" noChangeArrowheads="1" noChangeShapeType="1"/>
          </p:cNvSpPr>
          <p:nvPr>
            <p:ph type="title"/>
          </p:nvPr>
        </p:nvSpPr>
        <p:spPr/>
        <p:txBody>
          <a:bodyPr>
            <a:normAutofit/>
          </a:bodyPr>
          <a:lstStyle/>
          <a:p>
            <a:pPr>
              <a:spcBef>
                <a:spcPts val="900"/>
              </a:spcBef>
            </a:pPr>
            <a:r>
              <a:rPr lang="en-US" sz="3200" dirty="0"/>
              <a:t>Green Infrastructure</a:t>
            </a:r>
            <a:endParaRPr lang="en-US" sz="3200" b="0" dirty="0"/>
          </a:p>
        </p:txBody>
      </p:sp>
      <p:sp>
        <p:nvSpPr>
          <p:cNvPr id="3" name="Shape 227">
            <a:extLst>
              <a:ext uri="{FF2B5EF4-FFF2-40B4-BE49-F238E27FC236}">
                <a16:creationId xmlns:a16="http://schemas.microsoft.com/office/drawing/2014/main" id="{DA1BBCF0-B567-A88C-EFFB-B9A9B4552A26}"/>
              </a:ext>
            </a:extLst>
          </p:cNvPr>
          <p:cNvSpPr txBox="1"/>
          <p:nvPr/>
        </p:nvSpPr>
        <p:spPr>
          <a:xfrm>
            <a:off x="4589640" y="6315137"/>
            <a:ext cx="2710912" cy="461664"/>
          </a:xfrm>
          <a:prstGeom prst="rect">
            <a:avLst/>
          </a:prstGeom>
          <a:noFill/>
          <a:ln>
            <a:noFill/>
          </a:ln>
        </p:spPr>
        <p:txBody>
          <a:bodyPr lIns="91425" tIns="45700" rIns="91425" bIns="45700" anchor="t" anchorCtr="0">
            <a:noAutofit/>
          </a:bodyPr>
          <a:lstStyle/>
          <a:p>
            <a:pPr defTabSz="914400" fontAlgn="base">
              <a:spcAft>
                <a:spcPct val="0"/>
              </a:spcAft>
              <a:buSzPct val="25000"/>
              <a:defRPr/>
            </a:pPr>
            <a:r>
              <a:rPr lang="en-US" b="1">
                <a:solidFill>
                  <a:prstClr val="black"/>
                </a:solidFill>
                <a:latin typeface="Arial" charset="0"/>
              </a:rPr>
              <a:t>jardines de lluvia</a:t>
            </a:r>
            <a:endParaRPr lang="en-US" b="1">
              <a:solidFill>
                <a:prstClr val="black"/>
              </a:solidFill>
              <a:latin typeface="Arial"/>
              <a:ea typeface="Calibri"/>
              <a:cs typeface="Calibri"/>
              <a:sym typeface="Calibri"/>
            </a:endParaRPr>
          </a:p>
        </p:txBody>
      </p:sp>
      <p:pic>
        <p:nvPicPr>
          <p:cNvPr id="10" name="Shape 226">
            <a:extLst>
              <a:ext uri="{FF2B5EF4-FFF2-40B4-BE49-F238E27FC236}">
                <a16:creationId xmlns:a16="http://schemas.microsoft.com/office/drawing/2014/main" id="{9932EC3B-6AF5-8369-8D4A-6BF774DB8DE6}"/>
              </a:ext>
            </a:extLst>
          </p:cNvPr>
          <p:cNvPicPr preferRelativeResize="0"/>
          <p:nvPr/>
        </p:nvPicPr>
        <p:blipFill rotWithShape="1">
          <a:blip r:embed="rId3" cstate="print">
            <a:alphaModFix/>
          </a:blip>
          <a:srcRect/>
          <a:stretch/>
        </p:blipFill>
        <p:spPr>
          <a:xfrm>
            <a:off x="4443787" y="4190521"/>
            <a:ext cx="3276600" cy="2590800"/>
          </a:xfrm>
          <a:prstGeom prst="rect">
            <a:avLst/>
          </a:prstGeom>
          <a:noFill/>
          <a:ln>
            <a:noFill/>
          </a:ln>
        </p:spPr>
      </p:pic>
      <p:sp>
        <p:nvSpPr>
          <p:cNvPr id="12" name="Shape 212">
            <a:extLst>
              <a:ext uri="{FF2B5EF4-FFF2-40B4-BE49-F238E27FC236}">
                <a16:creationId xmlns:a16="http://schemas.microsoft.com/office/drawing/2014/main" id="{84D55DF0-56D9-F201-D63C-3985BACF0430}"/>
              </a:ext>
            </a:extLst>
          </p:cNvPr>
          <p:cNvSpPr txBox="1">
            <a:spLocks/>
          </p:cNvSpPr>
          <p:nvPr/>
        </p:nvSpPr>
        <p:spPr>
          <a:xfrm>
            <a:off x="4207590" y="3586130"/>
            <a:ext cx="1895475" cy="459265"/>
          </a:xfrm>
          <a:prstGeom prst="rect">
            <a:avLst/>
          </a:prstGeom>
          <a:noFill/>
          <a:ln>
            <a:noFill/>
          </a:ln>
        </p:spPr>
        <p:txBody>
          <a:bodyPr lIns="91425" tIns="45700" rIns="91425" bIns="45700" anchor="t" anchorCtr="0">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lgn="ctr">
              <a:spcBef>
                <a:spcPts val="0"/>
              </a:spcBef>
              <a:buSzPct val="25000"/>
            </a:pPr>
            <a:r>
              <a:rPr lang="en-US" sz="1800" dirty="0">
                <a:ea typeface="Calibri"/>
                <a:sym typeface="Calibri"/>
              </a:rPr>
              <a:t>Rain Barrel</a:t>
            </a:r>
          </a:p>
        </p:txBody>
      </p:sp>
      <p:sp>
        <p:nvSpPr>
          <p:cNvPr id="14" name="Shape 220">
            <a:extLst>
              <a:ext uri="{FF2B5EF4-FFF2-40B4-BE49-F238E27FC236}">
                <a16:creationId xmlns:a16="http://schemas.microsoft.com/office/drawing/2014/main" id="{22EA10EF-E411-5F58-968B-A17CD1ADCE30}"/>
              </a:ext>
            </a:extLst>
          </p:cNvPr>
          <p:cNvSpPr txBox="1"/>
          <p:nvPr/>
        </p:nvSpPr>
        <p:spPr>
          <a:xfrm>
            <a:off x="934485" y="1526262"/>
            <a:ext cx="3665403" cy="523219"/>
          </a:xfrm>
          <a:prstGeom prst="rect">
            <a:avLst/>
          </a:prstGeom>
          <a:noFill/>
          <a:ln>
            <a:noFill/>
          </a:ln>
        </p:spPr>
        <p:txBody>
          <a:bodyPr lIns="91425" tIns="45700" rIns="91425" bIns="45700" anchor="t" anchorCtr="0">
            <a:noAutofit/>
          </a:bodyPr>
          <a:lstStyle/>
          <a:p>
            <a:pPr>
              <a:buSzPct val="25000"/>
            </a:pPr>
            <a:r>
              <a:rPr lang="en-US" b="1" dirty="0">
                <a:solidFill>
                  <a:schemeClr val="bg1"/>
                </a:solidFill>
                <a:latin typeface="Arial" panose="020B0604020202020204" pitchFamily="34" charset="0"/>
                <a:ea typeface="Calibri"/>
                <a:cs typeface="Arial" panose="020B0604020202020204" pitchFamily="34" charset="0"/>
                <a:sym typeface="Calibri"/>
              </a:rPr>
              <a:t>Native Prairie Landscaping</a:t>
            </a:r>
          </a:p>
        </p:txBody>
      </p:sp>
      <p:pic>
        <p:nvPicPr>
          <p:cNvPr id="24" name="Shape 233">
            <a:extLst>
              <a:ext uri="{FF2B5EF4-FFF2-40B4-BE49-F238E27FC236}">
                <a16:creationId xmlns:a16="http://schemas.microsoft.com/office/drawing/2014/main" id="{592BD2EF-9272-25F6-EBE9-BB58624E853A}"/>
              </a:ext>
            </a:extLst>
          </p:cNvPr>
          <p:cNvPicPr preferRelativeResize="0"/>
          <p:nvPr/>
        </p:nvPicPr>
        <p:blipFill rotWithShape="1">
          <a:blip r:embed="rId4" cstate="print">
            <a:alphaModFix/>
          </a:blip>
          <a:srcRect/>
          <a:stretch/>
        </p:blipFill>
        <p:spPr>
          <a:xfrm>
            <a:off x="7993469" y="4190521"/>
            <a:ext cx="3276600" cy="2590800"/>
          </a:xfrm>
          <a:prstGeom prst="rect">
            <a:avLst/>
          </a:prstGeom>
          <a:noFill/>
          <a:ln>
            <a:noFill/>
          </a:ln>
        </p:spPr>
      </p:pic>
      <p:sp>
        <p:nvSpPr>
          <p:cNvPr id="5" name="Shape 212">
            <a:extLst>
              <a:ext uri="{FF2B5EF4-FFF2-40B4-BE49-F238E27FC236}">
                <a16:creationId xmlns:a16="http://schemas.microsoft.com/office/drawing/2014/main" id="{E2302667-B634-1464-BC1A-62E560E5F604}"/>
              </a:ext>
            </a:extLst>
          </p:cNvPr>
          <p:cNvSpPr txBox="1">
            <a:spLocks/>
          </p:cNvSpPr>
          <p:nvPr/>
        </p:nvSpPr>
        <p:spPr>
          <a:xfrm>
            <a:off x="4438724" y="5382217"/>
            <a:ext cx="1895475" cy="459265"/>
          </a:xfrm>
          <a:prstGeom prst="rect">
            <a:avLst/>
          </a:prstGeom>
          <a:noFill/>
          <a:ln>
            <a:noFill/>
          </a:ln>
        </p:spPr>
        <p:txBody>
          <a:bodyPr lIns="91425" tIns="45700" rIns="91425" bIns="45700" anchor="t" anchorCtr="0">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lgn="ctr">
              <a:spcBef>
                <a:spcPts val="0"/>
              </a:spcBef>
              <a:buSzPct val="25000"/>
            </a:pPr>
            <a:r>
              <a:rPr lang="en-US" sz="1800" dirty="0">
                <a:ea typeface="Calibri"/>
                <a:sym typeface="Calibri"/>
              </a:rPr>
              <a:t>Rain Garden</a:t>
            </a:r>
          </a:p>
        </p:txBody>
      </p:sp>
      <p:sp>
        <p:nvSpPr>
          <p:cNvPr id="7" name="Shape 212">
            <a:extLst>
              <a:ext uri="{FF2B5EF4-FFF2-40B4-BE49-F238E27FC236}">
                <a16:creationId xmlns:a16="http://schemas.microsoft.com/office/drawing/2014/main" id="{8418A7AE-81A9-27D2-61D4-F073C13B5D14}"/>
              </a:ext>
            </a:extLst>
          </p:cNvPr>
          <p:cNvSpPr txBox="1">
            <a:spLocks/>
          </p:cNvSpPr>
          <p:nvPr/>
        </p:nvSpPr>
        <p:spPr>
          <a:xfrm>
            <a:off x="7866240" y="6357439"/>
            <a:ext cx="3016526" cy="377059"/>
          </a:xfrm>
          <a:prstGeom prst="rect">
            <a:avLst/>
          </a:prstGeom>
          <a:noFill/>
          <a:ln>
            <a:noFill/>
          </a:ln>
        </p:spPr>
        <p:txBody>
          <a:bodyPr lIns="91425" tIns="45700" rIns="91425" bIns="45700" anchor="t" anchorCtr="0">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lgn="ctr">
              <a:spcBef>
                <a:spcPts val="0"/>
              </a:spcBef>
              <a:buSzPct val="25000"/>
            </a:pPr>
            <a:r>
              <a:rPr lang="en-US" sz="1800" dirty="0">
                <a:ea typeface="Calibri"/>
                <a:sym typeface="Calibri"/>
              </a:rPr>
              <a:t>Permeable Pavement</a:t>
            </a:r>
          </a:p>
        </p:txBody>
      </p:sp>
      <p:pic>
        <p:nvPicPr>
          <p:cNvPr id="11" name="Picture 10">
            <a:extLst>
              <a:ext uri="{FF2B5EF4-FFF2-40B4-BE49-F238E27FC236}">
                <a16:creationId xmlns:a16="http://schemas.microsoft.com/office/drawing/2014/main" id="{7C35F204-49AF-BC43-E9CC-61C2E52BDE14}"/>
              </a:ext>
            </a:extLst>
          </p:cNvPr>
          <p:cNvPicPr>
            <a:picLocks noChangeAspect="1"/>
          </p:cNvPicPr>
          <p:nvPr/>
        </p:nvPicPr>
        <p:blipFill>
          <a:blip r:embed="rId5" cstate="print">
            <a:extLst>
              <a:ext uri="{28A0092B-C50C-407E-A947-70E740481C1C}">
                <a14:useLocalDpi xmlns:a14="http://schemas.microsoft.com/office/drawing/2010/main" val="0"/>
              </a:ext>
            </a:extLst>
          </a:blip>
          <a:srcRect l="17981" b="3049"/>
          <a:stretch>
            <a:fillRect/>
          </a:stretch>
        </p:blipFill>
        <p:spPr>
          <a:xfrm>
            <a:off x="921931" y="4194874"/>
            <a:ext cx="3276600" cy="2582094"/>
          </a:xfrm>
          <a:prstGeom prst="rect">
            <a:avLst/>
          </a:prstGeom>
        </p:spPr>
      </p:pic>
      <p:sp>
        <p:nvSpPr>
          <p:cNvPr id="13" name="Shape 212">
            <a:extLst>
              <a:ext uri="{FF2B5EF4-FFF2-40B4-BE49-F238E27FC236}">
                <a16:creationId xmlns:a16="http://schemas.microsoft.com/office/drawing/2014/main" id="{3EFBD86B-63FE-4CA2-B84D-D63DC42A1FBB}"/>
              </a:ext>
            </a:extLst>
          </p:cNvPr>
          <p:cNvSpPr txBox="1">
            <a:spLocks/>
          </p:cNvSpPr>
          <p:nvPr/>
        </p:nvSpPr>
        <p:spPr>
          <a:xfrm>
            <a:off x="1634491" y="6384811"/>
            <a:ext cx="3737039" cy="459265"/>
          </a:xfrm>
          <a:prstGeom prst="rect">
            <a:avLst/>
          </a:prstGeom>
          <a:noFill/>
          <a:ln>
            <a:noFill/>
          </a:ln>
        </p:spPr>
        <p:txBody>
          <a:bodyPr lIns="91425" tIns="45700" rIns="91425" bIns="45700" anchor="t" anchorCtr="0">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lgn="ctr">
              <a:spcBef>
                <a:spcPts val="0"/>
              </a:spcBef>
              <a:buSzPct val="25000"/>
            </a:pPr>
            <a:r>
              <a:rPr lang="en-US" sz="1800" dirty="0">
                <a:ea typeface="Calibri"/>
                <a:sym typeface="Calibri"/>
              </a:rPr>
              <a:t>Bioswale</a:t>
            </a:r>
          </a:p>
        </p:txBody>
      </p:sp>
      <p:pic>
        <p:nvPicPr>
          <p:cNvPr id="17" name="Picture 16">
            <a:extLst>
              <a:ext uri="{FF2B5EF4-FFF2-40B4-BE49-F238E27FC236}">
                <a16:creationId xmlns:a16="http://schemas.microsoft.com/office/drawing/2014/main" id="{9318396C-D891-BAD6-3618-707CC230690D}"/>
              </a:ext>
            </a:extLst>
          </p:cNvPr>
          <p:cNvPicPr>
            <a:picLocks noChangeAspect="1"/>
          </p:cNvPicPr>
          <p:nvPr/>
        </p:nvPicPr>
        <p:blipFill>
          <a:blip r:embed="rId6" cstate="print">
            <a:extLst>
              <a:ext uri="{28A0092B-C50C-407E-A947-70E740481C1C}">
                <a14:useLocalDpi xmlns:a14="http://schemas.microsoft.com/office/drawing/2010/main" val="0"/>
              </a:ext>
            </a:extLst>
          </a:blip>
          <a:srcRect r="4959" b="2534"/>
          <a:stretch>
            <a:fillRect/>
          </a:stretch>
        </p:blipFill>
        <p:spPr>
          <a:xfrm>
            <a:off x="7956584" y="1480523"/>
            <a:ext cx="3304426" cy="2541560"/>
          </a:xfrm>
          <a:prstGeom prst="rect">
            <a:avLst/>
          </a:prstGeom>
        </p:spPr>
      </p:pic>
      <p:pic>
        <p:nvPicPr>
          <p:cNvPr id="21" name="Picture 20">
            <a:extLst>
              <a:ext uri="{FF2B5EF4-FFF2-40B4-BE49-F238E27FC236}">
                <a16:creationId xmlns:a16="http://schemas.microsoft.com/office/drawing/2014/main" id="{1300BA09-D623-7423-FFA5-05E7C67FC682}"/>
              </a:ext>
            </a:extLst>
          </p:cNvPr>
          <p:cNvPicPr>
            <a:picLocks noChangeAspect="1"/>
          </p:cNvPicPr>
          <p:nvPr/>
        </p:nvPicPr>
        <p:blipFill>
          <a:blip r:embed="rId7" cstate="print">
            <a:extLst>
              <a:ext uri="{28A0092B-C50C-407E-A947-70E740481C1C}">
                <a14:useLocalDpi xmlns:a14="http://schemas.microsoft.com/office/drawing/2010/main" val="0"/>
              </a:ext>
            </a:extLst>
          </a:blip>
          <a:srcRect l="21186" t="6668" r="122"/>
          <a:stretch>
            <a:fillRect/>
          </a:stretch>
        </p:blipFill>
        <p:spPr>
          <a:xfrm>
            <a:off x="4425344" y="1455903"/>
            <a:ext cx="3276600" cy="2590800"/>
          </a:xfrm>
          <a:prstGeom prst="rect">
            <a:avLst/>
          </a:prstGeom>
        </p:spPr>
      </p:pic>
      <p:pic>
        <p:nvPicPr>
          <p:cNvPr id="25" name="Picture 24">
            <a:extLst>
              <a:ext uri="{FF2B5EF4-FFF2-40B4-BE49-F238E27FC236}">
                <a16:creationId xmlns:a16="http://schemas.microsoft.com/office/drawing/2014/main" id="{F77369B6-BB24-3C37-776A-0F01A9B45470}"/>
              </a:ext>
            </a:extLst>
          </p:cNvPr>
          <p:cNvPicPr>
            <a:picLocks noChangeAspect="1"/>
          </p:cNvPicPr>
          <p:nvPr/>
        </p:nvPicPr>
        <p:blipFill>
          <a:blip r:embed="rId8" cstate="print">
            <a:extLst>
              <a:ext uri="{28A0092B-C50C-407E-A947-70E740481C1C}">
                <a14:useLocalDpi xmlns:a14="http://schemas.microsoft.com/office/drawing/2010/main" val="0"/>
              </a:ext>
            </a:extLst>
          </a:blip>
          <a:srcRect l="16435" t="1133"/>
          <a:stretch>
            <a:fillRect/>
          </a:stretch>
        </p:blipFill>
        <p:spPr>
          <a:xfrm>
            <a:off x="885045" y="1480523"/>
            <a:ext cx="3285659" cy="2590801"/>
          </a:xfrm>
          <a:prstGeom prst="rect">
            <a:avLst/>
          </a:prstGeom>
        </p:spPr>
      </p:pic>
      <p:sp>
        <p:nvSpPr>
          <p:cNvPr id="27" name="Shape 212">
            <a:extLst>
              <a:ext uri="{FF2B5EF4-FFF2-40B4-BE49-F238E27FC236}">
                <a16:creationId xmlns:a16="http://schemas.microsoft.com/office/drawing/2014/main" id="{FA03F9AE-4C69-D1D2-BBA3-A373B67B9573}"/>
              </a:ext>
            </a:extLst>
          </p:cNvPr>
          <p:cNvSpPr txBox="1">
            <a:spLocks/>
          </p:cNvSpPr>
          <p:nvPr/>
        </p:nvSpPr>
        <p:spPr>
          <a:xfrm>
            <a:off x="8753932" y="3602879"/>
            <a:ext cx="2720431" cy="394869"/>
          </a:xfrm>
          <a:prstGeom prst="rect">
            <a:avLst/>
          </a:prstGeom>
          <a:noFill/>
          <a:ln>
            <a:noFill/>
          </a:ln>
        </p:spPr>
        <p:txBody>
          <a:bodyPr lIns="91425" tIns="45700" rIns="91425" bIns="45700" anchor="t" anchorCtr="0">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lgn="ctr">
              <a:spcBef>
                <a:spcPts val="0"/>
              </a:spcBef>
              <a:buSzPct val="25000"/>
            </a:pPr>
            <a:r>
              <a:rPr lang="en-US" sz="1800" dirty="0">
                <a:ea typeface="Calibri"/>
                <a:sym typeface="Calibri"/>
              </a:rPr>
              <a:t>Green Roof</a:t>
            </a:r>
          </a:p>
        </p:txBody>
      </p:sp>
      <p:sp>
        <p:nvSpPr>
          <p:cNvPr id="28" name="Shape 212">
            <a:extLst>
              <a:ext uri="{FF2B5EF4-FFF2-40B4-BE49-F238E27FC236}">
                <a16:creationId xmlns:a16="http://schemas.microsoft.com/office/drawing/2014/main" id="{3C7E6185-EC08-17B1-FB66-2F694D26B38D}"/>
              </a:ext>
            </a:extLst>
          </p:cNvPr>
          <p:cNvSpPr txBox="1">
            <a:spLocks/>
          </p:cNvSpPr>
          <p:nvPr/>
        </p:nvSpPr>
        <p:spPr>
          <a:xfrm>
            <a:off x="4327039" y="1556108"/>
            <a:ext cx="1895475" cy="459265"/>
          </a:xfrm>
          <a:prstGeom prst="rect">
            <a:avLst/>
          </a:prstGeom>
          <a:noFill/>
          <a:ln>
            <a:noFill/>
          </a:ln>
        </p:spPr>
        <p:txBody>
          <a:bodyPr lIns="91425" tIns="45700" rIns="91425" bIns="45700" anchor="t" anchorCtr="0">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lgn="ctr">
              <a:spcBef>
                <a:spcPts val="0"/>
              </a:spcBef>
              <a:buSzPct val="25000"/>
            </a:pPr>
            <a:r>
              <a:rPr lang="en-US" sz="1800" dirty="0">
                <a:ea typeface="Calibri"/>
                <a:sym typeface="Calibri"/>
              </a:rPr>
              <a:t>Rain Barrel</a:t>
            </a:r>
          </a:p>
        </p:txBody>
      </p:sp>
      <p:sp>
        <p:nvSpPr>
          <p:cNvPr id="30" name="Shape 212">
            <a:extLst>
              <a:ext uri="{FF2B5EF4-FFF2-40B4-BE49-F238E27FC236}">
                <a16:creationId xmlns:a16="http://schemas.microsoft.com/office/drawing/2014/main" id="{1DE20F54-3154-BD02-2350-99CA41EB371A}"/>
              </a:ext>
            </a:extLst>
          </p:cNvPr>
          <p:cNvSpPr txBox="1">
            <a:spLocks/>
          </p:cNvSpPr>
          <p:nvPr/>
        </p:nvSpPr>
        <p:spPr>
          <a:xfrm>
            <a:off x="728710" y="3710009"/>
            <a:ext cx="2720431" cy="394869"/>
          </a:xfrm>
          <a:prstGeom prst="rect">
            <a:avLst/>
          </a:prstGeom>
          <a:noFill/>
          <a:ln>
            <a:noFill/>
          </a:ln>
        </p:spPr>
        <p:txBody>
          <a:bodyPr lIns="91425" tIns="45700" rIns="91425" bIns="45700" anchor="t" anchorCtr="0">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lgn="ctr">
              <a:spcBef>
                <a:spcPts val="0"/>
              </a:spcBef>
              <a:buSzPct val="25000"/>
            </a:pPr>
            <a:r>
              <a:rPr lang="en-US" sz="1800" dirty="0">
                <a:ea typeface="Calibri"/>
                <a:sym typeface="Calibri"/>
              </a:rPr>
              <a:t>Native Landscaping</a:t>
            </a:r>
          </a:p>
        </p:txBody>
      </p:sp>
    </p:spTree>
    <p:extLst>
      <p:ext uri="{BB962C8B-B14F-4D97-AF65-F5344CB8AC3E}">
        <p14:creationId xmlns:p14="http://schemas.microsoft.com/office/powerpoint/2010/main" val="149508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0B607-3C7B-0D4A-153E-8B98C42ACCD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6BF7C0C-02F4-1D82-7B6F-AE8CA4F25DB1}"/>
              </a:ext>
            </a:extLst>
          </p:cNvPr>
          <p:cNvSpPr>
            <a:spLocks noGrp="1"/>
          </p:cNvSpPr>
          <p:nvPr>
            <p:ph type="title"/>
          </p:nvPr>
        </p:nvSpPr>
        <p:spPr/>
        <p:txBody>
          <a:bodyPr/>
          <a:lstStyle/>
          <a:p>
            <a:r>
              <a:rPr lang="en-US" dirty="0"/>
              <a:t>MWRD Stormwater Management Partnership with Chicago</a:t>
            </a:r>
          </a:p>
        </p:txBody>
      </p:sp>
      <p:sp>
        <p:nvSpPr>
          <p:cNvPr id="11" name="Text Placeholder 8">
            <a:extLst>
              <a:ext uri="{FF2B5EF4-FFF2-40B4-BE49-F238E27FC236}">
                <a16:creationId xmlns:a16="http://schemas.microsoft.com/office/drawing/2014/main" id="{5C086FBD-A1BF-60FA-4B69-BEF1D67874C6}"/>
              </a:ext>
            </a:extLst>
          </p:cNvPr>
          <p:cNvSpPr txBox="1">
            <a:spLocks/>
          </p:cNvSpPr>
          <p:nvPr/>
        </p:nvSpPr>
        <p:spPr>
          <a:xfrm>
            <a:off x="1878524" y="1530480"/>
            <a:ext cx="8259301" cy="5327521"/>
          </a:xfrm>
          <a:prstGeom prst="rect">
            <a:avLst/>
          </a:prstGeom>
        </p:spPr>
        <p:txBody>
          <a:bodyPr/>
          <a:lstStyle>
            <a:lvl1pPr marL="0" marR="0" indent="0" algn="l" defTabSz="914400" rtl="0" eaLnBrk="1" fontAlgn="base" latinLnBrk="0" hangingPunct="1">
              <a:lnSpc>
                <a:spcPct val="100000"/>
              </a:lnSpc>
              <a:spcBef>
                <a:spcPts val="1200"/>
              </a:spcBef>
              <a:spcAft>
                <a:spcPct val="0"/>
              </a:spcAft>
              <a:buClr>
                <a:srgbClr val="0070C0"/>
              </a:buClr>
              <a:buSzTx/>
              <a:buFont typeface="+mj-lt"/>
              <a:buNone/>
              <a:tabLst/>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0">
              <a:buNone/>
              <a:defRPr/>
            </a:pPr>
            <a:endParaRPr lang="en-US" altLang="zh-CN" sz="1800" b="1" kern="0" dirty="0">
              <a:solidFill>
                <a:srgbClr val="0070C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F71F1BF-3E2E-3C47-E0AC-300C6B8198AE}"/>
              </a:ext>
            </a:extLst>
          </p:cNvPr>
          <p:cNvSpPr txBox="1"/>
          <p:nvPr/>
        </p:nvSpPr>
        <p:spPr>
          <a:xfrm>
            <a:off x="837657" y="1782540"/>
            <a:ext cx="10341033" cy="3970318"/>
          </a:xfrm>
          <a:prstGeom prst="rect">
            <a:avLst/>
          </a:prstGeom>
          <a:noFill/>
        </p:spPr>
        <p:txBody>
          <a:bodyPr wrap="square">
            <a:spAutoFit/>
          </a:bodyPr>
          <a:lstStyle/>
          <a:p>
            <a:pPr marL="365760" indent="-365760">
              <a:buFont typeface="Arial" panose="020B0604020202020204" pitchFamily="34" charset="0"/>
              <a:buChar char="•"/>
              <a:defRPr/>
            </a:pPr>
            <a:r>
              <a:rPr lang="en-US" altLang="zh-CN" sz="2400" b="1" kern="0" dirty="0">
                <a:solidFill>
                  <a:schemeClr val="accent1">
                    <a:lumMod val="75000"/>
                  </a:schemeClr>
                </a:solidFill>
                <a:latin typeface="Arial" panose="020B0604020202020204" pitchFamily="34" charset="0"/>
                <a:cs typeface="Arial" panose="020B0604020202020204" pitchFamily="34" charset="0"/>
              </a:rPr>
              <a:t>Albany Park Stormwater Diversion Tunnel</a:t>
            </a:r>
            <a:br>
              <a:rPr lang="en-US" altLang="zh-CN" sz="2400" b="1" kern="0" dirty="0">
                <a:solidFill>
                  <a:schemeClr val="accent1">
                    <a:lumMod val="75000"/>
                  </a:schemeClr>
                </a:solidFill>
                <a:latin typeface="Arial" panose="020B0604020202020204" pitchFamily="34" charset="0"/>
                <a:cs typeface="Arial" panose="020B0604020202020204" pitchFamily="34" charset="0"/>
              </a:rPr>
            </a:br>
            <a:r>
              <a:rPr lang="en-US" altLang="zh-CN" kern="0" dirty="0">
                <a:solidFill>
                  <a:schemeClr val="accent1">
                    <a:lumMod val="75000"/>
                  </a:schemeClr>
                </a:solidFill>
                <a:latin typeface="Arial" panose="020B0604020202020204" pitchFamily="34" charset="0"/>
                <a:cs typeface="Arial" panose="020B0604020202020204" pitchFamily="34" charset="0"/>
              </a:rPr>
              <a:t>Completed in 2018 through an IGA Partnership between MWRD and CDOT this 18’ diameter, 1.4 mile long tunnel diverts floodwaters from the North Branch of the Chicago River downstream to the North Shore Channel to protect the Albany Park neighborhood from flooding.</a:t>
            </a:r>
          </a:p>
          <a:p>
            <a:pPr marL="365760" indent="-365760">
              <a:buFont typeface="Arial" panose="020B0604020202020204" pitchFamily="34" charset="0"/>
              <a:buChar char="•"/>
              <a:defRPr/>
            </a:pPr>
            <a:endParaRPr lang="en-US" altLang="zh-CN" kern="0" dirty="0">
              <a:solidFill>
                <a:schemeClr val="accent1">
                  <a:lumMod val="75000"/>
                </a:schemeClr>
              </a:solidFill>
              <a:latin typeface="Arial" panose="020B0604020202020204" pitchFamily="34" charset="0"/>
              <a:cs typeface="Arial" panose="020B0604020202020204" pitchFamily="34" charset="0"/>
            </a:endParaRPr>
          </a:p>
          <a:p>
            <a:pPr marL="365760" indent="-365760">
              <a:buFont typeface="Arial" panose="020B0604020202020204" pitchFamily="34" charset="0"/>
              <a:buChar char="•"/>
              <a:defRPr/>
            </a:pPr>
            <a:r>
              <a:rPr lang="en-US" altLang="zh-CN" sz="2400" b="1" kern="0" dirty="0">
                <a:solidFill>
                  <a:schemeClr val="accent1">
                    <a:lumMod val="75000"/>
                  </a:schemeClr>
                </a:solidFill>
                <a:latin typeface="Arial" panose="020B0604020202020204" pitchFamily="34" charset="0"/>
                <a:cs typeface="Arial" panose="020B0604020202020204" pitchFamily="34" charset="0"/>
              </a:rPr>
              <a:t>Space to Grow</a:t>
            </a:r>
            <a:br>
              <a:rPr lang="en-US" altLang="zh-CN" sz="2400" b="1" kern="0" dirty="0">
                <a:solidFill>
                  <a:schemeClr val="accent1">
                    <a:lumMod val="75000"/>
                  </a:schemeClr>
                </a:solidFill>
                <a:latin typeface="Arial" panose="020B0604020202020204" pitchFamily="34" charset="0"/>
                <a:cs typeface="Arial" panose="020B0604020202020204" pitchFamily="34" charset="0"/>
              </a:rPr>
            </a:br>
            <a:r>
              <a:rPr lang="en-US" altLang="zh-CN" kern="0" dirty="0">
                <a:solidFill>
                  <a:schemeClr val="accent1">
                    <a:lumMod val="75000"/>
                  </a:schemeClr>
                </a:solidFill>
                <a:latin typeface="Arial" panose="020B0604020202020204" pitchFamily="34" charset="0"/>
                <a:cs typeface="Arial" panose="020B0604020202020204" pitchFamily="34" charset="0"/>
              </a:rPr>
              <a:t>IGA Partnership between MWRD, CDWM, and CPS  as transformed 41 schoolyards into vibrant learning spaces that can also retain 8.8 MG of water every time it rains</a:t>
            </a:r>
            <a:br>
              <a:rPr lang="en-US" altLang="zh-CN" kern="0" dirty="0">
                <a:solidFill>
                  <a:schemeClr val="accent1">
                    <a:lumMod val="75000"/>
                  </a:schemeClr>
                </a:solidFill>
                <a:latin typeface="Arial" panose="020B0604020202020204" pitchFamily="34" charset="0"/>
                <a:cs typeface="Arial" panose="020B0604020202020204" pitchFamily="34" charset="0"/>
              </a:rPr>
            </a:br>
            <a:endParaRPr lang="en-US" altLang="zh-CN" kern="0" dirty="0">
              <a:solidFill>
                <a:schemeClr val="accent1">
                  <a:lumMod val="75000"/>
                </a:schemeClr>
              </a:solidFill>
              <a:latin typeface="Arial" panose="020B0604020202020204" pitchFamily="34" charset="0"/>
              <a:cs typeface="Arial" panose="020B0604020202020204" pitchFamily="34" charset="0"/>
            </a:endParaRPr>
          </a:p>
          <a:p>
            <a:pPr marL="365760" indent="-365760">
              <a:buFont typeface="Arial" panose="020B0604020202020204" pitchFamily="34" charset="0"/>
              <a:buChar char="•"/>
              <a:defRPr/>
            </a:pPr>
            <a:r>
              <a:rPr lang="en-US" altLang="zh-CN" sz="2400" b="1" kern="0" dirty="0">
                <a:solidFill>
                  <a:schemeClr val="accent1">
                    <a:lumMod val="75000"/>
                  </a:schemeClr>
                </a:solidFill>
                <a:latin typeface="Arial" panose="020B0604020202020204" pitchFamily="34" charset="0"/>
                <a:cs typeface="Arial" panose="020B0604020202020204" pitchFamily="34" charset="0"/>
              </a:rPr>
              <a:t>Wing Storage Project</a:t>
            </a:r>
            <a:br>
              <a:rPr lang="en-US" altLang="zh-CN" sz="2400" b="1" kern="0" dirty="0">
                <a:solidFill>
                  <a:schemeClr val="accent1">
                    <a:lumMod val="75000"/>
                  </a:schemeClr>
                </a:solidFill>
                <a:latin typeface="Arial" panose="020B0604020202020204" pitchFamily="34" charset="0"/>
                <a:cs typeface="Arial" panose="020B0604020202020204" pitchFamily="34" charset="0"/>
              </a:rPr>
            </a:br>
            <a:r>
              <a:rPr lang="en-US" altLang="zh-CN" kern="0" dirty="0">
                <a:solidFill>
                  <a:schemeClr val="accent1">
                    <a:lumMod val="75000"/>
                  </a:schemeClr>
                </a:solidFill>
                <a:latin typeface="Arial" panose="020B0604020202020204" pitchFamily="34" charset="0"/>
                <a:cs typeface="Arial" panose="020B0604020202020204" pitchFamily="34" charset="0"/>
              </a:rPr>
              <a:t>MWRD and CDWM partnered on two underground detention vaults that provide nearly 1.7 MG of storage, with discussions of future similar projects ongoing</a:t>
            </a:r>
            <a:br>
              <a:rPr lang="en-US" altLang="zh-CN" kern="0" dirty="0">
                <a:solidFill>
                  <a:schemeClr val="accent1">
                    <a:lumMod val="75000"/>
                  </a:schemeClr>
                </a:solidFill>
                <a:latin typeface="Arial" panose="020B0604020202020204" pitchFamily="34" charset="0"/>
                <a:cs typeface="Arial" panose="020B0604020202020204" pitchFamily="34" charset="0"/>
              </a:rPr>
            </a:br>
            <a:endParaRPr lang="en-US" altLang="zh-CN" kern="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76081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MWRD_Template_2021.04.08">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A6DAA6EF12FB49A5AEE83B42AE4447" ma:contentTypeVersion="19" ma:contentTypeDescription="Create a new document." ma:contentTypeScope="" ma:versionID="e4209fe8ab97c2f213d6e0530acebf90">
  <xsd:schema xmlns:xsd="http://www.w3.org/2001/XMLSchema" xmlns:xs="http://www.w3.org/2001/XMLSchema" xmlns:p="http://schemas.microsoft.com/office/2006/metadata/properties" xmlns:ns1="http://schemas.microsoft.com/sharepoint/v3" xmlns:ns2="ca22888e-ebe4-4c5b-81bf-52b167458455" xmlns:ns3="3fd45b46-902c-4a38-8fd1-1b740f03ecc0" targetNamespace="http://schemas.microsoft.com/office/2006/metadata/properties" ma:root="true" ma:fieldsID="8b62fbe9a4294b0014f6b51eecb53f36" ns1:_="" ns2:_="" ns3:_="">
    <xsd:import namespace="http://schemas.microsoft.com/sharepoint/v3"/>
    <xsd:import namespace="ca22888e-ebe4-4c5b-81bf-52b167458455"/>
    <xsd:import namespace="3fd45b46-902c-4a38-8fd1-1b740f03ecc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element ref="ns1:_ip_UnifiedCompliancePolicyProperties" minOccurs="0"/>
                <xsd:element ref="ns1:_ip_UnifiedCompliancePolicyUIAction" minOccurs="0"/>
                <xsd:element ref="ns2:Alia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22888e-ebe4-4c5b-81bf-52b1674584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742c165-a72d-4470-b887-7d794a15cd5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Alias" ma:index="25" nillable="true" ma:displayName="Alias" ma:description="Alias folder name" ma:format="Dropdown" ma:internalName="Alia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d45b46-902c-4a38-8fd1-1b740f03ecc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688a5ef-624c-4920-811c-fefc8521c038}" ma:internalName="TaxCatchAll" ma:showField="CatchAllData" ma:web="3fd45b46-902c-4a38-8fd1-1b740f03ec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ca22888e-ebe4-4c5b-81bf-52b167458455">
      <Terms xmlns="http://schemas.microsoft.com/office/infopath/2007/PartnerControls"/>
    </lcf76f155ced4ddcb4097134ff3c332f>
    <TaxCatchAll xmlns="3fd45b46-902c-4a38-8fd1-1b740f03ecc0" xsi:nil="true"/>
    <Alias xmlns="ca22888e-ebe4-4c5b-81bf-52b167458455" xsi:nil="true"/>
    <SharedWithUsers xmlns="3fd45b46-902c-4a38-8fd1-1b740f03ecc0">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693F51-0F24-4852-AE8D-E8BE03A0BD3E}">
  <ds:schemaRefs>
    <ds:schemaRef ds:uri="3fd45b46-902c-4a38-8fd1-1b740f03ecc0"/>
    <ds:schemaRef ds:uri="ca22888e-ebe4-4c5b-81bf-52b16745845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F08EDF7-744E-4B19-AD01-D1B3264DCE1D}">
  <ds:schemaRefs>
    <ds:schemaRef ds:uri="http://purl.org/dc/elements/1.1/"/>
    <ds:schemaRef ds:uri="http://schemas.microsoft.com/office/2006/metadata/properties"/>
    <ds:schemaRef ds:uri="3fd45b46-902c-4a38-8fd1-1b740f03ecc0"/>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ca22888e-ebe4-4c5b-81bf-52b167458455"/>
    <ds:schemaRef ds:uri="http://schemas.microsoft.com/sharepoint/v3"/>
    <ds:schemaRef ds:uri="http://purl.org/dc/terms/"/>
  </ds:schemaRefs>
</ds:datastoreItem>
</file>

<file path=customXml/itemProps3.xml><?xml version="1.0" encoding="utf-8"?>
<ds:datastoreItem xmlns:ds="http://schemas.openxmlformats.org/officeDocument/2006/customXml" ds:itemID="{98CC1E43-E476-4C60-8F3B-B5F261CC8C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196</TotalTime>
  <Words>882</Words>
  <Application>Microsoft Office PowerPoint</Application>
  <PresentationFormat>Widescreen</PresentationFormat>
  <Paragraphs>88</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Helvetica</vt:lpstr>
      <vt:lpstr>Swis721 BT</vt:lpstr>
      <vt:lpstr>1_MWRD_Template_2021.04.08</vt:lpstr>
      <vt:lpstr>Stormwater Management and Tunnel and Reservoir Plan</vt:lpstr>
      <vt:lpstr>PowerPoint Presentation</vt:lpstr>
      <vt:lpstr>Combined Sewer System</vt:lpstr>
      <vt:lpstr>PowerPoint Presentation</vt:lpstr>
      <vt:lpstr>Tunnel and Reservoir Plan (TARP)</vt:lpstr>
      <vt:lpstr>PowerPoint Presentation</vt:lpstr>
      <vt:lpstr>PowerPoint Presentation</vt:lpstr>
      <vt:lpstr>Green Infrastructure</vt:lpstr>
      <vt:lpstr>MWRD Stormwater Management Partnership with Chicago</vt:lpstr>
      <vt:lpstr>MWRD Stormwater Management Partnership with Chicago</vt:lpstr>
      <vt:lpstr>Green Infrastructure</vt:lpstr>
      <vt:lpstr>MWRD Resources available at mwrd.org/publications</vt:lpstr>
    </vt:vector>
  </TitlesOfParts>
  <Company>MWRD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brownj</dc:creator>
  <cp:lastModifiedBy>Fitzpatrick, Kevin  (Eng)</cp:lastModifiedBy>
  <cp:revision>11</cp:revision>
  <cp:lastPrinted>2016-02-02T22:03:13Z</cp:lastPrinted>
  <dcterms:created xsi:type="dcterms:W3CDTF">2009-12-17T19:54:39Z</dcterms:created>
  <dcterms:modified xsi:type="dcterms:W3CDTF">2026-08-28T18:39:19Z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0x0101000CA6DAA6EF12FB49A5AEE83B42AE4447</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Completed?">
    <vt:lpwstr>false</vt:lpwstr>
  </property>
  <property fmtid="{D5CDD505-2E9C-101B-9397-08002B2CF9AE}" pid="10" name="xd_Signature">
    <vt:lpwstr/>
  </property>
</Properties>
</file>