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  <p:sldMasterId id="2147483701" r:id="rId2"/>
    <p:sldMasterId id="2147483738" r:id="rId3"/>
  </p:sldMasterIdLst>
  <p:notesMasterIdLst>
    <p:notesMasterId r:id="rId15"/>
  </p:notesMasterIdLst>
  <p:sldIdLst>
    <p:sldId id="295" r:id="rId4"/>
    <p:sldId id="257" r:id="rId5"/>
    <p:sldId id="2181" r:id="rId6"/>
    <p:sldId id="2371" r:id="rId7"/>
    <p:sldId id="2372" r:id="rId8"/>
    <p:sldId id="982" r:id="rId9"/>
    <p:sldId id="2178" r:id="rId10"/>
    <p:sldId id="2195" r:id="rId11"/>
    <p:sldId id="2198" r:id="rId12"/>
    <p:sldId id="2196" r:id="rId13"/>
    <p:sldId id="2374" r:id="rId14"/>
  </p:sldIdLst>
  <p:sldSz cx="9144000" cy="5143500" type="screen16x9"/>
  <p:notesSz cx="6858000" cy="9144000"/>
  <p:embeddedFontLst>
    <p:embeddedFont>
      <p:font typeface="Besley" panose="020B0604020202020204" charset="0"/>
      <p:regular r:id="rId16"/>
      <p:bold r:id="rId17"/>
      <p:italic r:id="rId18"/>
      <p:boldItalic r:id="rId19"/>
    </p:embeddedFont>
    <p:embeddedFont>
      <p:font typeface="Besley SemiBold" panose="020B0604020202020204" charset="0"/>
      <p:regular r:id="rId20"/>
      <p:bold r:id="rId21"/>
      <p:italic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Inter" panose="020B0604020202020204" charset="0"/>
      <p:regular r:id="rId30"/>
      <p:bold r:id="rId31"/>
      <p:italic r:id="rId32"/>
      <p:boldItalic r:id="rId33"/>
    </p:embeddedFont>
    <p:embeddedFont>
      <p:font typeface="Poppins" panose="00000500000000000000" pitchFamily="2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ordan Rutter (JERutter)" initials="" lastIdx="3" clrIdx="0"/>
  <p:cmAuthor id="1" name="Lourdes Munoz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B9B9B9"/>
    <a:srgbClr val="003027"/>
    <a:srgbClr val="42743C"/>
    <a:srgbClr val="F2F3EE"/>
    <a:srgbClr val="023027"/>
    <a:srgbClr val="F15837"/>
    <a:srgbClr val="412F2F"/>
    <a:srgbClr val="183F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447" y="33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presProps" Target="presProps.xml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font" Target="fonts/font22.fntdata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font" Target="fonts/font21.fntdata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0" name="Google Shape;15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CB5A1D-A681-42E4-B17E-117163510C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35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7663" marR="0" lvl="0" indent="-347663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155E63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CB5A1D-A681-42E4-B17E-117163510C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877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7663" marR="0" lvl="0" indent="-347663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155E63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CB5A1D-A681-42E4-B17E-117163510C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29833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7663" marR="0" lvl="0" indent="-347663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155E63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CB5A1D-A681-42E4-B17E-117163510C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3850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7663" marR="0" lvl="0" indent="-347663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155E63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CB5A1D-A681-42E4-B17E-117163510C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957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vectors/avatar-icon-placeholder-1577909/" TargetMode="Externa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jpe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 Image" preserve="1">
  <p:cSld name="Title slide with vertical Image">
    <p:bg>
      <p:bgPr>
        <a:solidFill>
          <a:srgbClr val="003027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11703" y="610250"/>
            <a:ext cx="3948595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0F3EE"/>
              </a:buClr>
              <a:buSzPts val="3800"/>
              <a:buFont typeface="Besley"/>
              <a:buNone/>
              <a:defRPr sz="3800" b="1">
                <a:solidFill>
                  <a:srgbClr val="F0F3EE"/>
                </a:solidFill>
                <a:latin typeface="Besley"/>
                <a:ea typeface="Besley"/>
                <a:cs typeface="Besley"/>
                <a:sym typeface="Besle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11700" y="2699800"/>
            <a:ext cx="3948595" cy="6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BB7B"/>
              </a:buClr>
              <a:buSzPts val="2400"/>
              <a:buFont typeface="Inter"/>
              <a:buNone/>
              <a:defRPr sz="2400">
                <a:solidFill>
                  <a:srgbClr val="42743C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 dirty="0"/>
          </a:p>
        </p:txBody>
      </p:sp>
      <p:sp>
        <p:nvSpPr>
          <p:cNvPr id="11" name="Google Shape;11;p2"/>
          <p:cNvSpPr>
            <a:spLocks noGrp="1"/>
          </p:cNvSpPr>
          <p:nvPr>
            <p:ph type="pic" idx="2" hasCustomPrompt="1"/>
          </p:nvPr>
        </p:nvSpPr>
        <p:spPr>
          <a:xfrm>
            <a:off x="4572001" y="0"/>
            <a:ext cx="4572000" cy="514350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lstStyle>
            <a:lvl1pPr algn="ctr">
              <a:defRPr sz="1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3300" y="4400225"/>
            <a:ext cx="1570601" cy="50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body" idx="3" hasCustomPrompt="1"/>
          </p:nvPr>
        </p:nvSpPr>
        <p:spPr>
          <a:xfrm>
            <a:off x="311750" y="3352400"/>
            <a:ext cx="3948595" cy="2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27000" lvl="0" indent="0" algn="ctr">
              <a:spcBef>
                <a:spcPts val="0"/>
              </a:spcBef>
              <a:spcAft>
                <a:spcPts val="0"/>
              </a:spcAft>
              <a:buClr>
                <a:srgbClr val="F0F3EE"/>
              </a:buClr>
              <a:buSzPts val="1600"/>
              <a:buFontTx/>
              <a:buNone/>
              <a:defRPr sz="1600">
                <a:solidFill>
                  <a:srgbClr val="F0F3EE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r>
              <a:rPr lang="en-US" dirty="0"/>
              <a:t>Click to add caption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72790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Section title and description (brown)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rgbClr val="412F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55;p10"/>
          <p:cNvSpPr txBox="1">
            <a:spLocks noGrp="1"/>
          </p:cNvSpPr>
          <p:nvPr>
            <p:ph type="title" hasCustomPrompt="1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3600"/>
              <a:buFont typeface="Besley"/>
              <a:buNone/>
              <a:defRPr sz="3600">
                <a:solidFill>
                  <a:srgbClr val="023027"/>
                </a:solidFill>
                <a:latin typeface="Besley"/>
                <a:ea typeface="Besley"/>
                <a:cs typeface="Besley"/>
                <a:sym typeface="Besle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Font typeface="Besley"/>
              <a:buNone/>
              <a:defRPr sz="4200">
                <a:latin typeface="Besley"/>
                <a:ea typeface="Besley"/>
                <a:cs typeface="Besley"/>
                <a:sym typeface="Besle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Font typeface="Besley"/>
              <a:buNone/>
              <a:defRPr sz="4200">
                <a:latin typeface="Besley"/>
                <a:ea typeface="Besley"/>
                <a:cs typeface="Besley"/>
                <a:sym typeface="Besle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Font typeface="Besley"/>
              <a:buNone/>
              <a:defRPr sz="4200">
                <a:latin typeface="Besley"/>
                <a:ea typeface="Besley"/>
                <a:cs typeface="Besley"/>
                <a:sym typeface="Besle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Font typeface="Besley"/>
              <a:buNone/>
              <a:defRPr sz="4200">
                <a:latin typeface="Besley"/>
                <a:ea typeface="Besley"/>
                <a:cs typeface="Besley"/>
                <a:sym typeface="Besle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Font typeface="Besley"/>
              <a:buNone/>
              <a:defRPr sz="4200">
                <a:latin typeface="Besley"/>
                <a:ea typeface="Besley"/>
                <a:cs typeface="Besley"/>
                <a:sym typeface="Besle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Font typeface="Besley"/>
              <a:buNone/>
              <a:defRPr sz="4200">
                <a:latin typeface="Besley"/>
                <a:ea typeface="Besley"/>
                <a:cs typeface="Besley"/>
                <a:sym typeface="Besle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Font typeface="Besley"/>
              <a:buNone/>
              <a:defRPr sz="4200">
                <a:latin typeface="Besley"/>
                <a:ea typeface="Besley"/>
                <a:cs typeface="Besley"/>
                <a:sym typeface="Besle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Font typeface="Besley"/>
              <a:buNone/>
              <a:defRPr sz="4200">
                <a:latin typeface="Besley"/>
                <a:ea typeface="Besley"/>
                <a:cs typeface="Besley"/>
                <a:sym typeface="Besle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3600"/>
              <a:buFont typeface="Besley"/>
              <a:buNone/>
              <a:tabLst/>
              <a:defRPr/>
            </a:pPr>
            <a:r>
              <a:rPr lang="en-US" dirty="0"/>
              <a:t>Click to add title</a:t>
            </a:r>
            <a:endParaRPr dirty="0"/>
          </a:p>
        </p:txBody>
      </p:sp>
      <p:sp>
        <p:nvSpPr>
          <p:cNvPr id="56" name="Google Shape;56;p10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733B"/>
              </a:buClr>
              <a:buSzPts val="2000"/>
              <a:buFont typeface="Inter"/>
              <a:buNone/>
              <a:defRPr sz="2000">
                <a:solidFill>
                  <a:srgbClr val="412F2F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 dirty="0"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just">
              <a:spcBef>
                <a:spcPts val="0"/>
              </a:spcBef>
              <a:spcAft>
                <a:spcPts val="0"/>
              </a:spcAft>
              <a:buClr>
                <a:srgbClr val="F0F3EE"/>
              </a:buClr>
              <a:buSzPts val="1800"/>
              <a:buFont typeface="Arial" panose="020B0604020202020204" pitchFamily="34" charset="0"/>
              <a:buChar char="•"/>
              <a:defRPr>
                <a:solidFill>
                  <a:srgbClr val="F0F3EE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F0F3EE"/>
              </a:buClr>
              <a:buSzPts val="1400"/>
              <a:buFont typeface="Inter"/>
              <a:buChar char="○"/>
              <a:defRPr>
                <a:solidFill>
                  <a:srgbClr val="F0F3EE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F0F3EE"/>
              </a:buClr>
              <a:buSzPts val="1400"/>
              <a:buFont typeface="Inter"/>
              <a:buChar char="■"/>
              <a:defRPr>
                <a:solidFill>
                  <a:srgbClr val="F0F3EE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F0F3EE"/>
              </a:buClr>
              <a:buSzPts val="1400"/>
              <a:buFont typeface="Inter"/>
              <a:buChar char="●"/>
              <a:defRPr>
                <a:solidFill>
                  <a:srgbClr val="F0F3EE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F0F3EE"/>
              </a:buClr>
              <a:buSzPts val="1400"/>
              <a:buFont typeface="Inter"/>
              <a:buChar char="○"/>
              <a:defRPr>
                <a:solidFill>
                  <a:srgbClr val="F0F3EE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F0F3EE"/>
              </a:buClr>
              <a:buSzPts val="1400"/>
              <a:buFont typeface="Inter"/>
              <a:buChar char="■"/>
              <a:defRPr>
                <a:solidFill>
                  <a:srgbClr val="F0F3EE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F0F3EE"/>
              </a:buClr>
              <a:buSzPts val="1400"/>
              <a:buFont typeface="Inter"/>
              <a:buChar char="●"/>
              <a:defRPr>
                <a:solidFill>
                  <a:srgbClr val="F0F3EE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F0F3EE"/>
              </a:buClr>
              <a:buSzPts val="1400"/>
              <a:buFont typeface="Inter"/>
              <a:buChar char="○"/>
              <a:defRPr>
                <a:solidFill>
                  <a:srgbClr val="F0F3EE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F0F3EE"/>
              </a:buClr>
              <a:buSzPts val="1400"/>
              <a:buFont typeface="Inter"/>
              <a:buChar char="■"/>
              <a:defRPr>
                <a:solidFill>
                  <a:srgbClr val="F0F3EE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 dirty="0"/>
          </a:p>
        </p:txBody>
      </p:sp>
      <p:pic>
        <p:nvPicPr>
          <p:cNvPr id="2" name="Google Shape;41;p7">
            <a:extLst>
              <a:ext uri="{FF2B5EF4-FFF2-40B4-BE49-F238E27FC236}">
                <a16:creationId xmlns:a16="http://schemas.microsoft.com/office/drawing/2014/main" id="{E5B7B517-6836-3869-27CA-A99B6DCBC2FF}"/>
              </a:ext>
            </a:extLst>
          </p:cNvPr>
          <p:cNvPicPr preferRelativeResize="0"/>
          <p:nvPr userDrawn="1"/>
        </p:nvPicPr>
        <p:blipFill>
          <a:blip r:embed="rId2"/>
          <a:srcRect/>
          <a:stretch/>
        </p:blipFill>
        <p:spPr>
          <a:xfrm>
            <a:off x="8729675" y="4809526"/>
            <a:ext cx="321000" cy="2400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0347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Section title and description (dark green)">
    <p:bg>
      <p:bgPr>
        <a:solidFill>
          <a:srgbClr val="023027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rgbClr val="F2F3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55;p10"/>
          <p:cNvSpPr txBox="1">
            <a:spLocks noGrp="1"/>
          </p:cNvSpPr>
          <p:nvPr>
            <p:ph type="title" hasCustomPrompt="1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3600"/>
              <a:buFont typeface="Besley"/>
              <a:buNone/>
              <a:defRPr sz="3600">
                <a:solidFill>
                  <a:srgbClr val="F2F3EE"/>
                </a:solidFill>
                <a:latin typeface="Besley"/>
                <a:ea typeface="Besley"/>
                <a:cs typeface="Besley"/>
                <a:sym typeface="Besle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Font typeface="Besley"/>
              <a:buNone/>
              <a:defRPr sz="4200">
                <a:latin typeface="Besley"/>
                <a:ea typeface="Besley"/>
                <a:cs typeface="Besley"/>
                <a:sym typeface="Besle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Font typeface="Besley"/>
              <a:buNone/>
              <a:defRPr sz="4200">
                <a:latin typeface="Besley"/>
                <a:ea typeface="Besley"/>
                <a:cs typeface="Besley"/>
                <a:sym typeface="Besle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Font typeface="Besley"/>
              <a:buNone/>
              <a:defRPr sz="4200">
                <a:latin typeface="Besley"/>
                <a:ea typeface="Besley"/>
                <a:cs typeface="Besley"/>
                <a:sym typeface="Besle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Font typeface="Besley"/>
              <a:buNone/>
              <a:defRPr sz="4200">
                <a:latin typeface="Besley"/>
                <a:ea typeface="Besley"/>
                <a:cs typeface="Besley"/>
                <a:sym typeface="Besle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Font typeface="Besley"/>
              <a:buNone/>
              <a:defRPr sz="4200">
                <a:latin typeface="Besley"/>
                <a:ea typeface="Besley"/>
                <a:cs typeface="Besley"/>
                <a:sym typeface="Besle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Font typeface="Besley"/>
              <a:buNone/>
              <a:defRPr sz="4200">
                <a:latin typeface="Besley"/>
                <a:ea typeface="Besley"/>
                <a:cs typeface="Besley"/>
                <a:sym typeface="Besle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Font typeface="Besley"/>
              <a:buNone/>
              <a:defRPr sz="4200">
                <a:latin typeface="Besley"/>
                <a:ea typeface="Besley"/>
                <a:cs typeface="Besley"/>
                <a:sym typeface="Besle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Font typeface="Besley"/>
              <a:buNone/>
              <a:defRPr sz="4200">
                <a:latin typeface="Besley"/>
                <a:ea typeface="Besley"/>
                <a:cs typeface="Besley"/>
                <a:sym typeface="Besle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3600"/>
              <a:buFont typeface="Besley"/>
              <a:buNone/>
              <a:tabLst/>
              <a:defRPr/>
            </a:pPr>
            <a:r>
              <a:rPr lang="en-US" dirty="0"/>
              <a:t>Click to add title</a:t>
            </a:r>
            <a:endParaRPr dirty="0"/>
          </a:p>
        </p:txBody>
      </p:sp>
      <p:sp>
        <p:nvSpPr>
          <p:cNvPr id="56" name="Google Shape;56;p10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733B"/>
              </a:buClr>
              <a:buSzPts val="2000"/>
              <a:buFont typeface="Inter"/>
              <a:buNone/>
              <a:defRPr sz="2000">
                <a:solidFill>
                  <a:srgbClr val="42743C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 dirty="0"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just">
              <a:spcBef>
                <a:spcPts val="0"/>
              </a:spcBef>
              <a:spcAft>
                <a:spcPts val="0"/>
              </a:spcAft>
              <a:buClr>
                <a:srgbClr val="F0F3EE"/>
              </a:buClr>
              <a:buSzPts val="1800"/>
              <a:buFont typeface="Arial" panose="020B0604020202020204" pitchFamily="34" charset="0"/>
              <a:buChar char="•"/>
              <a:defRPr>
                <a:solidFill>
                  <a:srgbClr val="023027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F0F3EE"/>
              </a:buClr>
              <a:buSzPts val="1400"/>
              <a:buFont typeface="Inter"/>
              <a:buChar char="○"/>
              <a:defRPr>
                <a:solidFill>
                  <a:srgbClr val="F0F3EE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F0F3EE"/>
              </a:buClr>
              <a:buSzPts val="1400"/>
              <a:buFont typeface="Inter"/>
              <a:buChar char="■"/>
              <a:defRPr>
                <a:solidFill>
                  <a:srgbClr val="F0F3EE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F0F3EE"/>
              </a:buClr>
              <a:buSzPts val="1400"/>
              <a:buFont typeface="Inter"/>
              <a:buChar char="●"/>
              <a:defRPr>
                <a:solidFill>
                  <a:srgbClr val="F0F3EE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F0F3EE"/>
              </a:buClr>
              <a:buSzPts val="1400"/>
              <a:buFont typeface="Inter"/>
              <a:buChar char="○"/>
              <a:defRPr>
                <a:solidFill>
                  <a:srgbClr val="F0F3EE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F0F3EE"/>
              </a:buClr>
              <a:buSzPts val="1400"/>
              <a:buFont typeface="Inter"/>
              <a:buChar char="■"/>
              <a:defRPr>
                <a:solidFill>
                  <a:srgbClr val="F0F3EE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F0F3EE"/>
              </a:buClr>
              <a:buSzPts val="1400"/>
              <a:buFont typeface="Inter"/>
              <a:buChar char="●"/>
              <a:defRPr>
                <a:solidFill>
                  <a:srgbClr val="F0F3EE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F0F3EE"/>
              </a:buClr>
              <a:buSzPts val="1400"/>
              <a:buFont typeface="Inter"/>
              <a:buChar char="○"/>
              <a:defRPr>
                <a:solidFill>
                  <a:srgbClr val="F0F3EE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F0F3EE"/>
              </a:buClr>
              <a:buSzPts val="1400"/>
              <a:buFont typeface="Inter"/>
              <a:buChar char="■"/>
              <a:defRPr>
                <a:solidFill>
                  <a:srgbClr val="F0F3EE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 dirty="0"/>
          </a:p>
        </p:txBody>
      </p:sp>
      <p:pic>
        <p:nvPicPr>
          <p:cNvPr id="2" name="Google Shape;41;p7">
            <a:extLst>
              <a:ext uri="{FF2B5EF4-FFF2-40B4-BE49-F238E27FC236}">
                <a16:creationId xmlns:a16="http://schemas.microsoft.com/office/drawing/2014/main" id="{D7C3C1E6-7E3C-F45E-292B-181DDD59826D}"/>
              </a:ext>
            </a:extLst>
          </p:cNvPr>
          <p:cNvPicPr preferRelativeResize="0"/>
          <p:nvPr userDrawn="1"/>
        </p:nvPicPr>
        <p:blipFill>
          <a:blip r:embed="rId2"/>
          <a:srcRect/>
          <a:stretch/>
        </p:blipFill>
        <p:spPr>
          <a:xfrm>
            <a:off x="82499" y="4809526"/>
            <a:ext cx="321000" cy="2400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80758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 Title with Image" preserve="1" userDrawn="1">
  <p:cSld name="Title with Image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subTitle" idx="1" hasCustomPrompt="1"/>
          </p:nvPr>
        </p:nvSpPr>
        <p:spPr>
          <a:xfrm>
            <a:off x="334020" y="1740163"/>
            <a:ext cx="41244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Besley SemiBold"/>
              <a:buNone/>
              <a:defRPr sz="2800">
                <a:latin typeface="Besley SemiBold"/>
                <a:ea typeface="Besley SemiBold"/>
                <a:cs typeface="Besley SemiBold"/>
                <a:sym typeface="Besley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Besley SemiBold"/>
              <a:buNone/>
              <a:defRPr sz="2800">
                <a:latin typeface="Besley SemiBold"/>
                <a:ea typeface="Besley SemiBold"/>
                <a:cs typeface="Besley SemiBold"/>
                <a:sym typeface="Besley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Besley SemiBold"/>
              <a:buNone/>
              <a:defRPr sz="2800">
                <a:latin typeface="Besley SemiBold"/>
                <a:ea typeface="Besley SemiBold"/>
                <a:cs typeface="Besley SemiBold"/>
                <a:sym typeface="Besley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Besley SemiBold"/>
              <a:buNone/>
              <a:defRPr sz="2800">
                <a:latin typeface="Besley SemiBold"/>
                <a:ea typeface="Besley SemiBold"/>
                <a:cs typeface="Besley SemiBold"/>
                <a:sym typeface="Besley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Besley SemiBold"/>
              <a:buNone/>
              <a:defRPr sz="2800">
                <a:latin typeface="Besley SemiBold"/>
                <a:ea typeface="Besley SemiBold"/>
                <a:cs typeface="Besley SemiBold"/>
                <a:sym typeface="Besley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Besley SemiBold"/>
              <a:buNone/>
              <a:defRPr sz="2800">
                <a:latin typeface="Besley SemiBold"/>
                <a:ea typeface="Besley SemiBold"/>
                <a:cs typeface="Besley SemiBold"/>
                <a:sym typeface="Besley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Besley SemiBold"/>
              <a:buNone/>
              <a:defRPr sz="2800">
                <a:latin typeface="Besley SemiBold"/>
                <a:ea typeface="Besley SemiBold"/>
                <a:cs typeface="Besley SemiBold"/>
                <a:sym typeface="Besley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Besley SemiBold"/>
              <a:buNone/>
              <a:defRPr sz="2800">
                <a:latin typeface="Besley SemiBold"/>
                <a:ea typeface="Besley SemiBold"/>
                <a:cs typeface="Besley SemiBold"/>
                <a:sym typeface="Besley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Besley SemiBold"/>
              <a:buNone/>
              <a:defRPr sz="2800">
                <a:latin typeface="Besley SemiBold"/>
                <a:ea typeface="Besley SemiBold"/>
                <a:cs typeface="Besley SemiBold"/>
                <a:sym typeface="Besley SemiBold"/>
              </a:defRPr>
            </a:lvl9pPr>
          </a:lstStyle>
          <a:p>
            <a:pPr marL="457200" marR="0" lvl="0" indent="-34290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2800"/>
              <a:buFont typeface="Besley SemiBold"/>
              <a:buNone/>
              <a:tabLst/>
              <a:defRPr/>
            </a:pPr>
            <a:r>
              <a:rPr lang="en-US" dirty="0"/>
              <a:t>Click to add title</a:t>
            </a:r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333820" y="2860213"/>
            <a:ext cx="41244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01600" lvl="0" indent="0" algn="ctr" rtl="0">
              <a:spcBef>
                <a:spcPts val="0"/>
              </a:spcBef>
              <a:spcAft>
                <a:spcPts val="0"/>
              </a:spcAft>
              <a:buClr>
                <a:srgbClr val="42733B"/>
              </a:buClr>
              <a:buSzPts val="2000"/>
              <a:buFontTx/>
              <a:buNone/>
              <a:defRPr sz="2000">
                <a:solidFill>
                  <a:srgbClr val="42733B"/>
                </a:solidFill>
              </a:defRPr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2" name="Google Shape;59;p11">
            <a:extLst>
              <a:ext uri="{FF2B5EF4-FFF2-40B4-BE49-F238E27FC236}">
                <a16:creationId xmlns:a16="http://schemas.microsoft.com/office/drawing/2014/main" id="{1A90254D-B929-028A-B24B-9DB3E0387582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2752753" y="4815709"/>
            <a:ext cx="2165611" cy="323512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BB7B"/>
              </a:buClr>
              <a:buSzPts val="1200"/>
              <a:buNone/>
              <a:defRPr sz="8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caption information</a:t>
            </a:r>
            <a:endParaRPr dirty="0"/>
          </a:p>
        </p:txBody>
      </p:sp>
      <p:sp>
        <p:nvSpPr>
          <p:cNvPr id="6" name="Google Shape;50;p9">
            <a:extLst>
              <a:ext uri="{FF2B5EF4-FFF2-40B4-BE49-F238E27FC236}">
                <a16:creationId xmlns:a16="http://schemas.microsoft.com/office/drawing/2014/main" id="{52E2F07A-7344-9572-688F-34B7D81677A9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4973700" y="0"/>
            <a:ext cx="4170300" cy="5152349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marL="114300" indent="0" algn="ctr">
              <a:buFontTx/>
              <a:buNone/>
              <a:defRPr sz="1200"/>
            </a:lvl1pPr>
          </a:lstStyle>
          <a:p>
            <a:pPr marL="1143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800"/>
              <a:buFontTx/>
              <a:buNone/>
              <a:tabLst/>
              <a:defRPr/>
            </a:pPr>
            <a:r>
              <a:rPr lang="en-US" dirty="0"/>
              <a:t>Click icon to add bird cutout </a:t>
            </a:r>
            <a:br>
              <a:rPr lang="en-US" dirty="0"/>
            </a:br>
            <a:r>
              <a:rPr lang="en-US" dirty="0"/>
              <a:t>or make larger for full image</a:t>
            </a:r>
          </a:p>
          <a:p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DCD26AB-8C25-36E0-8FF8-0281076F5BF6}"/>
              </a:ext>
            </a:extLst>
          </p:cNvPr>
          <p:cNvCxnSpPr>
            <a:cxnSpLocks/>
          </p:cNvCxnSpPr>
          <p:nvPr userDrawn="1"/>
        </p:nvCxnSpPr>
        <p:spPr>
          <a:xfrm flipH="1">
            <a:off x="2570018" y="4815709"/>
            <a:ext cx="2348346" cy="0"/>
          </a:xfrm>
          <a:prstGeom prst="line">
            <a:avLst/>
          </a:prstGeom>
          <a:ln>
            <a:solidFill>
              <a:srgbClr val="F158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oogle Shape;41;p7">
            <a:extLst>
              <a:ext uri="{FF2B5EF4-FFF2-40B4-BE49-F238E27FC236}">
                <a16:creationId xmlns:a16="http://schemas.microsoft.com/office/drawing/2014/main" id="{4D8AE134-DDC8-9279-9A7C-3FA9CFE8ACF3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0307" y="4815709"/>
            <a:ext cx="321000" cy="240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85925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 Title with Image" preserve="1" userDrawn="1">
  <p:cSld name="Title with Image (dark green)">
    <p:bg>
      <p:bgPr>
        <a:solidFill>
          <a:srgbClr val="023027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subTitle" idx="1" hasCustomPrompt="1"/>
          </p:nvPr>
        </p:nvSpPr>
        <p:spPr>
          <a:xfrm>
            <a:off x="334020" y="1740163"/>
            <a:ext cx="41244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Besley SemiBold"/>
              <a:buNone/>
              <a:defRPr sz="2800">
                <a:solidFill>
                  <a:srgbClr val="F2F3EE"/>
                </a:solidFill>
                <a:latin typeface="Besley SemiBold"/>
                <a:ea typeface="Besley SemiBold"/>
                <a:cs typeface="Besley SemiBold"/>
                <a:sym typeface="Besley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Besley SemiBold"/>
              <a:buNone/>
              <a:defRPr sz="2800">
                <a:latin typeface="Besley SemiBold"/>
                <a:ea typeface="Besley SemiBold"/>
                <a:cs typeface="Besley SemiBold"/>
                <a:sym typeface="Besley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Besley SemiBold"/>
              <a:buNone/>
              <a:defRPr sz="2800">
                <a:latin typeface="Besley SemiBold"/>
                <a:ea typeface="Besley SemiBold"/>
                <a:cs typeface="Besley SemiBold"/>
                <a:sym typeface="Besley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Besley SemiBold"/>
              <a:buNone/>
              <a:defRPr sz="2800">
                <a:latin typeface="Besley SemiBold"/>
                <a:ea typeface="Besley SemiBold"/>
                <a:cs typeface="Besley SemiBold"/>
                <a:sym typeface="Besley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Besley SemiBold"/>
              <a:buNone/>
              <a:defRPr sz="2800">
                <a:latin typeface="Besley SemiBold"/>
                <a:ea typeface="Besley SemiBold"/>
                <a:cs typeface="Besley SemiBold"/>
                <a:sym typeface="Besley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Besley SemiBold"/>
              <a:buNone/>
              <a:defRPr sz="2800">
                <a:latin typeface="Besley SemiBold"/>
                <a:ea typeface="Besley SemiBold"/>
                <a:cs typeface="Besley SemiBold"/>
                <a:sym typeface="Besley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Besley SemiBold"/>
              <a:buNone/>
              <a:defRPr sz="2800">
                <a:latin typeface="Besley SemiBold"/>
                <a:ea typeface="Besley SemiBold"/>
                <a:cs typeface="Besley SemiBold"/>
                <a:sym typeface="Besley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Besley SemiBold"/>
              <a:buNone/>
              <a:defRPr sz="2800">
                <a:latin typeface="Besley SemiBold"/>
                <a:ea typeface="Besley SemiBold"/>
                <a:cs typeface="Besley SemiBold"/>
                <a:sym typeface="Besley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Besley SemiBold"/>
              <a:buNone/>
              <a:defRPr sz="2800">
                <a:latin typeface="Besley SemiBold"/>
                <a:ea typeface="Besley SemiBold"/>
                <a:cs typeface="Besley SemiBold"/>
                <a:sym typeface="Besley SemiBold"/>
              </a:defRPr>
            </a:lvl9pPr>
          </a:lstStyle>
          <a:p>
            <a:pPr marL="457200" marR="0" lvl="0" indent="-34290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2800"/>
              <a:buFont typeface="Besley SemiBold"/>
              <a:buNone/>
              <a:tabLst/>
              <a:defRPr/>
            </a:pPr>
            <a:r>
              <a:rPr lang="en-US" dirty="0"/>
              <a:t>Click to add title</a:t>
            </a:r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333820" y="2860213"/>
            <a:ext cx="41244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01600" lvl="0" indent="0" algn="ctr" rtl="0">
              <a:spcBef>
                <a:spcPts val="0"/>
              </a:spcBef>
              <a:spcAft>
                <a:spcPts val="0"/>
              </a:spcAft>
              <a:buClr>
                <a:srgbClr val="42733B"/>
              </a:buClr>
              <a:buSzPts val="2000"/>
              <a:buFontTx/>
              <a:buNone/>
              <a:defRPr sz="2000">
                <a:solidFill>
                  <a:srgbClr val="42733B"/>
                </a:solidFill>
              </a:defRPr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2" name="Google Shape;59;p11">
            <a:extLst>
              <a:ext uri="{FF2B5EF4-FFF2-40B4-BE49-F238E27FC236}">
                <a16:creationId xmlns:a16="http://schemas.microsoft.com/office/drawing/2014/main" id="{1A90254D-B929-028A-B24B-9DB3E0387582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2752753" y="4815709"/>
            <a:ext cx="2165611" cy="323512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BB7B"/>
              </a:buClr>
              <a:buSzPts val="1200"/>
              <a:buNone/>
              <a:defRPr sz="800" b="0">
                <a:solidFill>
                  <a:srgbClr val="F2F3EE"/>
                </a:solidFill>
              </a:defRPr>
            </a:lvl1pPr>
          </a:lstStyle>
          <a:p>
            <a:r>
              <a:rPr lang="en-US" dirty="0"/>
              <a:t>Insert caption information</a:t>
            </a:r>
            <a:endParaRPr dirty="0"/>
          </a:p>
        </p:txBody>
      </p:sp>
      <p:sp>
        <p:nvSpPr>
          <p:cNvPr id="6" name="Google Shape;50;p9">
            <a:extLst>
              <a:ext uri="{FF2B5EF4-FFF2-40B4-BE49-F238E27FC236}">
                <a16:creationId xmlns:a16="http://schemas.microsoft.com/office/drawing/2014/main" id="{52E2F07A-7344-9572-688F-34B7D81677A9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4973700" y="0"/>
            <a:ext cx="4170300" cy="5152349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marL="114300" indent="0" algn="ctr">
              <a:buFontTx/>
              <a:buNone/>
              <a:defRPr sz="1200"/>
            </a:lvl1pPr>
          </a:lstStyle>
          <a:p>
            <a:pPr marL="1143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800"/>
              <a:buFontTx/>
              <a:buNone/>
              <a:tabLst/>
              <a:defRPr/>
            </a:pPr>
            <a:r>
              <a:rPr lang="en-US" dirty="0"/>
              <a:t>Click icon to add bird cutout </a:t>
            </a:r>
            <a:br>
              <a:rPr lang="en-US" dirty="0"/>
            </a:br>
            <a:r>
              <a:rPr lang="en-US" dirty="0"/>
              <a:t>or make larger for full image</a:t>
            </a:r>
          </a:p>
          <a:p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DCD26AB-8C25-36E0-8FF8-0281076F5BF6}"/>
              </a:ext>
            </a:extLst>
          </p:cNvPr>
          <p:cNvCxnSpPr>
            <a:cxnSpLocks/>
          </p:cNvCxnSpPr>
          <p:nvPr userDrawn="1"/>
        </p:nvCxnSpPr>
        <p:spPr>
          <a:xfrm flipH="1">
            <a:off x="2570018" y="4815709"/>
            <a:ext cx="2348346" cy="0"/>
          </a:xfrm>
          <a:prstGeom prst="line">
            <a:avLst/>
          </a:prstGeom>
          <a:ln>
            <a:solidFill>
              <a:srgbClr val="F158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oogle Shape;41;p7">
            <a:extLst>
              <a:ext uri="{FF2B5EF4-FFF2-40B4-BE49-F238E27FC236}">
                <a16:creationId xmlns:a16="http://schemas.microsoft.com/office/drawing/2014/main" id="{5D5FB8A2-2F5A-4260-5D1E-901721419C64}"/>
              </a:ext>
            </a:extLst>
          </p:cNvPr>
          <p:cNvPicPr preferRelativeResize="0"/>
          <p:nvPr userDrawn="1"/>
        </p:nvPicPr>
        <p:blipFill>
          <a:blip r:embed="rId2"/>
          <a:srcRect/>
          <a:stretch/>
        </p:blipFill>
        <p:spPr>
          <a:xfrm>
            <a:off x="82499" y="4815709"/>
            <a:ext cx="321000" cy="2400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23738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one text 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758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42733B"/>
              </a:buClr>
              <a:buSzPts val="2800"/>
              <a:buFont typeface="Besley"/>
              <a:buNone/>
              <a:defRPr>
                <a:solidFill>
                  <a:srgbClr val="42733B"/>
                </a:solidFill>
                <a:latin typeface="Besley"/>
                <a:ea typeface="Besley"/>
                <a:cs typeface="Besley"/>
                <a:sym typeface="Besle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7585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800"/>
              <a:buFont typeface="Arial" panose="020B0604020202020204" pitchFamily="34" charset="0"/>
              <a:buChar char="•"/>
              <a:defRPr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400"/>
              <a:buFont typeface="Inter"/>
              <a:buChar char="○"/>
              <a:defRPr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400"/>
              <a:buFont typeface="Inter"/>
              <a:buChar char="■"/>
              <a:defRPr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400"/>
              <a:buFont typeface="Inter"/>
              <a:buChar char="●"/>
              <a:defRPr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400"/>
              <a:buFont typeface="Inter"/>
              <a:buChar char="○"/>
              <a:defRPr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400"/>
              <a:buFont typeface="Inter"/>
              <a:buChar char="■"/>
              <a:defRPr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400"/>
              <a:buFont typeface="Inter"/>
              <a:buChar char="●"/>
              <a:defRPr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400"/>
              <a:buFont typeface="Inter"/>
              <a:buChar char="○"/>
              <a:defRPr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400"/>
              <a:buFont typeface="Inter"/>
              <a:buChar char="■"/>
              <a:defRPr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 dirty="0"/>
          </a:p>
        </p:txBody>
      </p:sp>
      <p:pic>
        <p:nvPicPr>
          <p:cNvPr id="27" name="Google Shape;27;p4"/>
          <p:cNvPicPr preferRelativeResize="0"/>
          <p:nvPr/>
        </p:nvPicPr>
        <p:blipFill rotWithShape="1">
          <a:blip r:embed="rId2">
            <a:alphaModFix/>
          </a:blip>
          <a:srcRect l="79168" t="-441" r="3336"/>
          <a:stretch/>
        </p:blipFill>
        <p:spPr>
          <a:xfrm>
            <a:off x="8243700" y="-22775"/>
            <a:ext cx="900301" cy="516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41;p7">
            <a:extLst>
              <a:ext uri="{FF2B5EF4-FFF2-40B4-BE49-F238E27FC236}">
                <a16:creationId xmlns:a16="http://schemas.microsoft.com/office/drawing/2014/main" id="{2B72407B-1128-4EFF-C6E5-11B9776CED14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355" y="4818669"/>
            <a:ext cx="321000" cy="240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97297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1_Title and two 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7538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42733B"/>
              </a:buClr>
              <a:buSzPts val="2800"/>
              <a:buFont typeface="Besley"/>
              <a:buNone/>
              <a:defRPr>
                <a:solidFill>
                  <a:srgbClr val="42733B"/>
                </a:solidFill>
                <a:latin typeface="Besley"/>
                <a:ea typeface="Besley"/>
                <a:cs typeface="Besley"/>
                <a:sym typeface="Besle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538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600"/>
              <a:buFont typeface="Arial" panose="020B0604020202020204" pitchFamily="34" charset="0"/>
              <a:buChar char="•"/>
              <a:defRPr sz="1600"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400"/>
              <a:buFont typeface="Inter"/>
              <a:buChar char="○"/>
              <a:defRPr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200"/>
              <a:buFont typeface="Inter"/>
              <a:buChar char="■"/>
              <a:defRPr sz="1200"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200"/>
              <a:buFont typeface="Inter"/>
              <a:buChar char="●"/>
              <a:defRPr sz="1200"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200"/>
              <a:buFont typeface="Inter"/>
              <a:buChar char="○"/>
              <a:defRPr sz="1200"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200"/>
              <a:buFont typeface="Inter"/>
              <a:buChar char="■"/>
              <a:defRPr sz="1200"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200"/>
              <a:buFont typeface="Inter"/>
              <a:buChar char="●"/>
              <a:defRPr sz="1200"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200"/>
              <a:buFont typeface="Inter"/>
              <a:buChar char="○"/>
              <a:defRPr sz="1200"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200"/>
              <a:buFont typeface="Inter"/>
              <a:buChar char="■"/>
              <a:defRPr sz="1200"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 dirty="0"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2"/>
          </p:nvPr>
        </p:nvSpPr>
        <p:spPr>
          <a:xfrm>
            <a:off x="4311203" y="1152475"/>
            <a:ext cx="3538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600"/>
              <a:buFont typeface="Arial" panose="020B0604020202020204" pitchFamily="34" charset="0"/>
              <a:buChar char="•"/>
              <a:defRPr sz="1600"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400"/>
              <a:buFont typeface="Inter"/>
              <a:buChar char="○"/>
              <a:defRPr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200"/>
              <a:buFont typeface="Inter"/>
              <a:buChar char="■"/>
              <a:defRPr sz="1200"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200"/>
              <a:buFont typeface="Inter"/>
              <a:buChar char="●"/>
              <a:defRPr sz="1200"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200"/>
              <a:buFont typeface="Inter"/>
              <a:buChar char="○"/>
              <a:defRPr sz="1200"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200"/>
              <a:buFont typeface="Inter"/>
              <a:buChar char="■"/>
              <a:defRPr sz="1200"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200"/>
              <a:buFont typeface="Inter"/>
              <a:buChar char="●"/>
              <a:defRPr sz="1200"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200"/>
              <a:buFont typeface="Inter"/>
              <a:buChar char="○"/>
              <a:defRPr sz="1200"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200"/>
              <a:buFont typeface="Inter"/>
              <a:buChar char="■"/>
              <a:defRPr sz="1200"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 dirty="0"/>
          </a:p>
        </p:txBody>
      </p:sp>
      <p:pic>
        <p:nvPicPr>
          <p:cNvPr id="32" name="Google Shape;32;p5"/>
          <p:cNvPicPr preferRelativeResize="0"/>
          <p:nvPr/>
        </p:nvPicPr>
        <p:blipFill rotWithShape="1">
          <a:blip r:embed="rId2">
            <a:alphaModFix/>
          </a:blip>
          <a:srcRect l="79168" t="-441" r="3336"/>
          <a:stretch/>
        </p:blipFill>
        <p:spPr>
          <a:xfrm>
            <a:off x="8243700" y="-22775"/>
            <a:ext cx="900301" cy="516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41;p7">
            <a:extLst>
              <a:ext uri="{FF2B5EF4-FFF2-40B4-BE49-F238E27FC236}">
                <a16:creationId xmlns:a16="http://schemas.microsoft.com/office/drawing/2014/main" id="{8CAF3CC2-791A-35BB-6461-E94BBF773C29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355" y="4818669"/>
            <a:ext cx="321000" cy="240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02708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with Image" preserve="1" userDrawn="1">
  <p:cSld name="1_One column text with Imag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33417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42733B"/>
              </a:buClr>
              <a:buSzPts val="2400"/>
              <a:buFont typeface="Besley"/>
              <a:buNone/>
              <a:defRPr sz="2400">
                <a:solidFill>
                  <a:srgbClr val="42733B"/>
                </a:solidFill>
                <a:latin typeface="Besley"/>
                <a:ea typeface="Besley"/>
                <a:cs typeface="Besley"/>
                <a:sym typeface="Besle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33417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Char char="•"/>
              <a:defRPr sz="1600"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○"/>
              <a:defRPr>
                <a:latin typeface="Inter"/>
                <a:ea typeface="Inter"/>
                <a:cs typeface="Inter"/>
                <a:sym typeface="Inter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 sz="1200">
                <a:latin typeface="Inter"/>
                <a:ea typeface="Inter"/>
                <a:cs typeface="Inter"/>
                <a:sym typeface="Inter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 sz="1200">
                <a:latin typeface="Inter"/>
                <a:ea typeface="Inter"/>
                <a:cs typeface="Inter"/>
                <a:sym typeface="Inter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 sz="1200">
                <a:latin typeface="Inter"/>
                <a:ea typeface="Inter"/>
                <a:cs typeface="Inter"/>
                <a:sym typeface="Inter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 sz="1200">
                <a:latin typeface="Inter"/>
                <a:ea typeface="Inter"/>
                <a:cs typeface="Inter"/>
                <a:sym typeface="Inter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 sz="1200">
                <a:latin typeface="Inter"/>
                <a:ea typeface="Inter"/>
                <a:cs typeface="Inter"/>
                <a:sym typeface="Inter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 sz="1200">
                <a:latin typeface="Inter"/>
                <a:ea typeface="Inter"/>
                <a:cs typeface="Inter"/>
                <a:sym typeface="Inter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 sz="1200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 dirty="0"/>
          </a:p>
        </p:txBody>
      </p:sp>
      <p:sp>
        <p:nvSpPr>
          <p:cNvPr id="45" name="Google Shape;45;p8"/>
          <p:cNvSpPr>
            <a:spLocks noGrp="1"/>
          </p:cNvSpPr>
          <p:nvPr>
            <p:ph type="pic" idx="2" hasCustomPrompt="1"/>
          </p:nvPr>
        </p:nvSpPr>
        <p:spPr>
          <a:xfrm>
            <a:off x="4043900" y="555600"/>
            <a:ext cx="4023000" cy="398591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14300" indent="0">
              <a:buFontTx/>
              <a:buNone/>
              <a:defRPr/>
            </a:lvl1pPr>
          </a:lstStyle>
          <a:p>
            <a:r>
              <a:rPr lang="en-US" dirty="0"/>
              <a:t>Click icon to add image</a:t>
            </a:r>
          </a:p>
        </p:txBody>
      </p:sp>
      <p:pic>
        <p:nvPicPr>
          <p:cNvPr id="46" name="Google Shape;46;p8"/>
          <p:cNvPicPr preferRelativeResize="0"/>
          <p:nvPr/>
        </p:nvPicPr>
        <p:blipFill rotWithShape="1">
          <a:blip r:embed="rId2">
            <a:alphaModFix/>
          </a:blip>
          <a:srcRect l="79168" t="-441" r="3336"/>
          <a:stretch/>
        </p:blipFill>
        <p:spPr>
          <a:xfrm>
            <a:off x="8243700" y="-22775"/>
            <a:ext cx="900301" cy="51662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59;p11">
            <a:extLst>
              <a:ext uri="{FF2B5EF4-FFF2-40B4-BE49-F238E27FC236}">
                <a16:creationId xmlns:a16="http://schemas.microsoft.com/office/drawing/2014/main" id="{2E3A09F3-D29A-E93C-C743-42403700D34A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4043900" y="4569000"/>
            <a:ext cx="2165611" cy="323512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BB7B"/>
              </a:buClr>
              <a:buSzPts val="1200"/>
              <a:buNone/>
              <a:defRPr sz="8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caption information</a:t>
            </a:r>
            <a:endParaRPr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5BF52E8-539E-6C92-F472-55E8D36832AB}"/>
              </a:ext>
            </a:extLst>
          </p:cNvPr>
          <p:cNvCxnSpPr/>
          <p:nvPr userDrawn="1"/>
        </p:nvCxnSpPr>
        <p:spPr>
          <a:xfrm>
            <a:off x="4043900" y="4569000"/>
            <a:ext cx="2165611" cy="0"/>
          </a:xfrm>
          <a:prstGeom prst="line">
            <a:avLst/>
          </a:prstGeom>
          <a:ln>
            <a:solidFill>
              <a:srgbClr val="F158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oogle Shape;41;p7">
            <a:extLst>
              <a:ext uri="{FF2B5EF4-FFF2-40B4-BE49-F238E27FC236}">
                <a16:creationId xmlns:a16="http://schemas.microsoft.com/office/drawing/2014/main" id="{5D8E01DA-C486-14A5-57DC-E6E6E534701B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355" y="4818669"/>
            <a:ext cx="321000" cy="240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0588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with 2 Images" preserve="1" userDrawn="1">
  <p:cSld name="1_One column text with 2 Image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5441100" y="555600"/>
            <a:ext cx="25683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2733B"/>
              </a:buClr>
              <a:buSzPts val="2400"/>
              <a:buFont typeface="Besley"/>
              <a:buNone/>
              <a:defRPr sz="2400">
                <a:solidFill>
                  <a:srgbClr val="42733B"/>
                </a:solidFill>
                <a:latin typeface="Besley"/>
                <a:ea typeface="Besley"/>
                <a:cs typeface="Besley"/>
                <a:sym typeface="Besle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49" name="Google Shape;49;p9"/>
          <p:cNvSpPr txBox="1">
            <a:spLocks noGrp="1"/>
          </p:cNvSpPr>
          <p:nvPr>
            <p:ph type="body" idx="1"/>
          </p:nvPr>
        </p:nvSpPr>
        <p:spPr>
          <a:xfrm>
            <a:off x="5441100" y="1389600"/>
            <a:ext cx="25683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Char char="•"/>
              <a:defRPr sz="1600"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○"/>
              <a:defRPr>
                <a:latin typeface="Inter"/>
                <a:ea typeface="Inter"/>
                <a:cs typeface="Inter"/>
                <a:sym typeface="Inter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 sz="1200">
                <a:latin typeface="Inter"/>
                <a:ea typeface="Inter"/>
                <a:cs typeface="Inter"/>
                <a:sym typeface="Inter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 sz="1200">
                <a:latin typeface="Inter"/>
                <a:ea typeface="Inter"/>
                <a:cs typeface="Inter"/>
                <a:sym typeface="Inter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 sz="1200">
                <a:latin typeface="Inter"/>
                <a:ea typeface="Inter"/>
                <a:cs typeface="Inter"/>
                <a:sym typeface="Inter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 sz="1200">
                <a:latin typeface="Inter"/>
                <a:ea typeface="Inter"/>
                <a:cs typeface="Inter"/>
                <a:sym typeface="Inter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 sz="1200">
                <a:latin typeface="Inter"/>
                <a:ea typeface="Inter"/>
                <a:cs typeface="Inter"/>
                <a:sym typeface="Inter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 sz="1200">
                <a:latin typeface="Inter"/>
                <a:ea typeface="Inter"/>
                <a:cs typeface="Inter"/>
                <a:sym typeface="Inter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 sz="1200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 dirty="0"/>
          </a:p>
        </p:txBody>
      </p:sp>
      <p:pic>
        <p:nvPicPr>
          <p:cNvPr id="52" name="Google Shape;52;p9"/>
          <p:cNvPicPr preferRelativeResize="0"/>
          <p:nvPr/>
        </p:nvPicPr>
        <p:blipFill rotWithShape="1">
          <a:blip r:embed="rId2">
            <a:alphaModFix/>
          </a:blip>
          <a:srcRect l="79168" t="-441" r="3336"/>
          <a:stretch/>
        </p:blipFill>
        <p:spPr>
          <a:xfrm>
            <a:off x="8243700" y="-22775"/>
            <a:ext cx="900301" cy="51662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59;p11">
            <a:extLst>
              <a:ext uri="{FF2B5EF4-FFF2-40B4-BE49-F238E27FC236}">
                <a16:creationId xmlns:a16="http://schemas.microsoft.com/office/drawing/2014/main" id="{C579C97C-0E7E-D8BF-0125-6706F45C958E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276150" y="4571742"/>
            <a:ext cx="2165611" cy="323512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BB7B"/>
              </a:buClr>
              <a:buSzPts val="1200"/>
              <a:buNone/>
              <a:defRPr sz="8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caption information</a:t>
            </a:r>
            <a:endParaRPr dirty="0"/>
          </a:p>
        </p:txBody>
      </p:sp>
      <p:sp>
        <p:nvSpPr>
          <p:cNvPr id="3" name="Google Shape;59;p11">
            <a:extLst>
              <a:ext uri="{FF2B5EF4-FFF2-40B4-BE49-F238E27FC236}">
                <a16:creationId xmlns:a16="http://schemas.microsoft.com/office/drawing/2014/main" id="{A1AC1E4B-DF68-7785-C312-6CA0CAB12541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2858625" y="4569000"/>
            <a:ext cx="2165611" cy="323512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BB7B"/>
              </a:buClr>
              <a:buSzPts val="1200"/>
              <a:buNone/>
              <a:defRPr sz="8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caption information</a:t>
            </a:r>
            <a:endParaRPr dirty="0"/>
          </a:p>
        </p:txBody>
      </p:sp>
      <p:sp>
        <p:nvSpPr>
          <p:cNvPr id="4" name="Google Shape;50;p9">
            <a:extLst>
              <a:ext uri="{FF2B5EF4-FFF2-40B4-BE49-F238E27FC236}">
                <a16:creationId xmlns:a16="http://schemas.microsoft.com/office/drawing/2014/main" id="{C4EB924A-85BB-1DB2-E0C5-C506B829DE36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276150" y="555600"/>
            <a:ext cx="2425500" cy="399201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14300" indent="0">
              <a:buFontTx/>
              <a:buNone/>
              <a:defRPr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5" name="Google Shape;50;p9">
            <a:extLst>
              <a:ext uri="{FF2B5EF4-FFF2-40B4-BE49-F238E27FC236}">
                <a16:creationId xmlns:a16="http://schemas.microsoft.com/office/drawing/2014/main" id="{F7C296BC-AEF3-F167-ABD9-BBE8329FCD62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2858625" y="555599"/>
            <a:ext cx="2425500" cy="399201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14300" indent="0">
              <a:buFontTx/>
              <a:buNone/>
              <a:defRPr/>
            </a:lvl1pPr>
          </a:lstStyle>
          <a:p>
            <a:r>
              <a:rPr lang="en-US" dirty="0"/>
              <a:t>Click icon to add image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C2ECCBD-AD74-4F6C-2DD2-A3C4A79B14FD}"/>
              </a:ext>
            </a:extLst>
          </p:cNvPr>
          <p:cNvCxnSpPr/>
          <p:nvPr userDrawn="1"/>
        </p:nvCxnSpPr>
        <p:spPr>
          <a:xfrm>
            <a:off x="276150" y="4569000"/>
            <a:ext cx="2165611" cy="0"/>
          </a:xfrm>
          <a:prstGeom prst="line">
            <a:avLst/>
          </a:prstGeom>
          <a:ln>
            <a:solidFill>
              <a:srgbClr val="F158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396DCAD-3A31-8CF7-B650-FD56A5A63B36}"/>
              </a:ext>
            </a:extLst>
          </p:cNvPr>
          <p:cNvCxnSpPr/>
          <p:nvPr userDrawn="1"/>
        </p:nvCxnSpPr>
        <p:spPr>
          <a:xfrm>
            <a:off x="2858625" y="4569000"/>
            <a:ext cx="2165611" cy="0"/>
          </a:xfrm>
          <a:prstGeom prst="line">
            <a:avLst/>
          </a:prstGeom>
          <a:ln>
            <a:solidFill>
              <a:srgbClr val="F158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oogle Shape;41;p7">
            <a:extLst>
              <a:ext uri="{FF2B5EF4-FFF2-40B4-BE49-F238E27FC236}">
                <a16:creationId xmlns:a16="http://schemas.microsoft.com/office/drawing/2014/main" id="{68B1CCFC-A3DC-DA9B-5C52-4B1F40CF52F3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48900" y="4815621"/>
            <a:ext cx="321000" cy="240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22744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one text body (blue)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758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42733B"/>
              </a:buClr>
              <a:buSzPts val="2800"/>
              <a:buFont typeface="Besley"/>
              <a:buNone/>
              <a:defRPr>
                <a:solidFill>
                  <a:srgbClr val="183F6E"/>
                </a:solidFill>
                <a:latin typeface="Besley"/>
                <a:ea typeface="Besley"/>
                <a:cs typeface="Besley"/>
                <a:sym typeface="Besle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7585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800"/>
              <a:buFont typeface="Arial" panose="020B0604020202020204" pitchFamily="34" charset="0"/>
              <a:buChar char="•"/>
              <a:defRPr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400"/>
              <a:buFont typeface="Inter"/>
              <a:buChar char="○"/>
              <a:defRPr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400"/>
              <a:buFont typeface="Inter"/>
              <a:buChar char="■"/>
              <a:defRPr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400"/>
              <a:buFont typeface="Inter"/>
              <a:buChar char="●"/>
              <a:defRPr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400"/>
              <a:buFont typeface="Inter"/>
              <a:buChar char="○"/>
              <a:defRPr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400"/>
              <a:buFont typeface="Inter"/>
              <a:buChar char="■"/>
              <a:defRPr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400"/>
              <a:buFont typeface="Inter"/>
              <a:buChar char="●"/>
              <a:defRPr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400"/>
              <a:buFont typeface="Inter"/>
              <a:buChar char="○"/>
              <a:defRPr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400"/>
              <a:buFont typeface="Inter"/>
              <a:buChar char="■"/>
              <a:defRPr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 dirty="0"/>
          </a:p>
        </p:txBody>
      </p:sp>
      <p:pic>
        <p:nvPicPr>
          <p:cNvPr id="27" name="Google Shape;27;p4"/>
          <p:cNvPicPr preferRelativeResize="0"/>
          <p:nvPr/>
        </p:nvPicPr>
        <p:blipFill>
          <a:blip r:embed="rId2"/>
          <a:srcRect l="41291" r="41291"/>
          <a:stretch/>
        </p:blipFill>
        <p:spPr>
          <a:xfrm>
            <a:off x="8243700" y="-22775"/>
            <a:ext cx="900301" cy="516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41;p7">
            <a:extLst>
              <a:ext uri="{FF2B5EF4-FFF2-40B4-BE49-F238E27FC236}">
                <a16:creationId xmlns:a16="http://schemas.microsoft.com/office/drawing/2014/main" id="{C161B3AA-4E78-537C-C0E0-68FCCE86A515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99" y="4800381"/>
            <a:ext cx="321000" cy="240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01547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Title and two columns (blue)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7538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42733B"/>
              </a:buClr>
              <a:buSzPts val="2800"/>
              <a:buFont typeface="Besley"/>
              <a:buNone/>
              <a:defRPr>
                <a:solidFill>
                  <a:srgbClr val="183F6E"/>
                </a:solidFill>
                <a:latin typeface="Besley"/>
                <a:ea typeface="Besley"/>
                <a:cs typeface="Besley"/>
                <a:sym typeface="Besle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538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600"/>
              <a:buFont typeface="Arial" panose="020B0604020202020204" pitchFamily="34" charset="0"/>
              <a:buChar char="•"/>
              <a:defRPr sz="1600"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400"/>
              <a:buFont typeface="Inter"/>
              <a:buChar char="○"/>
              <a:defRPr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200"/>
              <a:buFont typeface="Inter"/>
              <a:buChar char="■"/>
              <a:defRPr sz="1200"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200"/>
              <a:buFont typeface="Inter"/>
              <a:buChar char="●"/>
              <a:defRPr sz="1200"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200"/>
              <a:buFont typeface="Inter"/>
              <a:buChar char="○"/>
              <a:defRPr sz="1200"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200"/>
              <a:buFont typeface="Inter"/>
              <a:buChar char="■"/>
              <a:defRPr sz="1200"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200"/>
              <a:buFont typeface="Inter"/>
              <a:buChar char="●"/>
              <a:defRPr sz="1200"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200"/>
              <a:buFont typeface="Inter"/>
              <a:buChar char="○"/>
              <a:defRPr sz="1200"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200"/>
              <a:buFont typeface="Inter"/>
              <a:buChar char="■"/>
              <a:defRPr sz="1200"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 dirty="0"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2"/>
          </p:nvPr>
        </p:nvSpPr>
        <p:spPr>
          <a:xfrm>
            <a:off x="4311203" y="1152475"/>
            <a:ext cx="3538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600"/>
              <a:buFont typeface="Arial" panose="020B0604020202020204" pitchFamily="34" charset="0"/>
              <a:buChar char="•"/>
              <a:defRPr sz="1600"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400"/>
              <a:buFont typeface="Inter"/>
              <a:buChar char="○"/>
              <a:defRPr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200"/>
              <a:buFont typeface="Inter"/>
              <a:buChar char="■"/>
              <a:defRPr sz="1200"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200"/>
              <a:buFont typeface="Inter"/>
              <a:buChar char="●"/>
              <a:defRPr sz="1200"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200"/>
              <a:buFont typeface="Inter"/>
              <a:buChar char="○"/>
              <a:defRPr sz="1200"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200"/>
              <a:buFont typeface="Inter"/>
              <a:buChar char="■"/>
              <a:defRPr sz="1200"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200"/>
              <a:buFont typeface="Inter"/>
              <a:buChar char="●"/>
              <a:defRPr sz="1200"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200"/>
              <a:buFont typeface="Inter"/>
              <a:buChar char="○"/>
              <a:defRPr sz="1200"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200"/>
              <a:buFont typeface="Inter"/>
              <a:buChar char="■"/>
              <a:defRPr sz="1200"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 dirty="0"/>
          </a:p>
        </p:txBody>
      </p:sp>
      <p:pic>
        <p:nvPicPr>
          <p:cNvPr id="2" name="Google Shape;27;p4">
            <a:extLst>
              <a:ext uri="{FF2B5EF4-FFF2-40B4-BE49-F238E27FC236}">
                <a16:creationId xmlns:a16="http://schemas.microsoft.com/office/drawing/2014/main" id="{4807D1B7-C9A0-2540-DF39-26AB31359F7D}"/>
              </a:ext>
            </a:extLst>
          </p:cNvPr>
          <p:cNvPicPr preferRelativeResize="0"/>
          <p:nvPr userDrawn="1"/>
        </p:nvPicPr>
        <p:blipFill>
          <a:blip r:embed="rId2"/>
          <a:srcRect l="41291" r="41291"/>
          <a:stretch/>
        </p:blipFill>
        <p:spPr>
          <a:xfrm>
            <a:off x="8243700" y="-22775"/>
            <a:ext cx="900301" cy="516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41;p7">
            <a:extLst>
              <a:ext uri="{FF2B5EF4-FFF2-40B4-BE49-F238E27FC236}">
                <a16:creationId xmlns:a16="http://schemas.microsoft.com/office/drawing/2014/main" id="{50350E37-34AF-4043-3E45-850F01EC552B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99" y="4800381"/>
            <a:ext cx="321000" cy="240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9274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 Image" preserve="1">
  <p:cSld name="Title slide with horizontal Image">
    <p:bg>
      <p:bgPr>
        <a:solidFill>
          <a:srgbClr val="003027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>
            <a:spLocks noGrp="1"/>
          </p:cNvSpPr>
          <p:nvPr>
            <p:ph type="pic" idx="2" hasCustomPrompt="1"/>
          </p:nvPr>
        </p:nvSpPr>
        <p:spPr>
          <a:xfrm>
            <a:off x="0" y="0"/>
            <a:ext cx="9144001" cy="3752849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lstStyle>
            <a:lvl1pPr algn="ctr">
              <a:defRPr sz="12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66303" y="3807362"/>
            <a:ext cx="6584397" cy="7399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0F3EE"/>
              </a:buClr>
              <a:buSzPts val="3800"/>
              <a:buFont typeface="Besley"/>
              <a:buNone/>
              <a:defRPr sz="3800" b="1">
                <a:solidFill>
                  <a:srgbClr val="F0F3EE"/>
                </a:solidFill>
                <a:latin typeface="Besley"/>
                <a:ea typeface="Besley"/>
                <a:cs typeface="Besley"/>
                <a:sym typeface="Besle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69100" y="4601850"/>
            <a:ext cx="6584397" cy="2832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BB7B"/>
              </a:buClr>
              <a:buSzPts val="2400"/>
              <a:buFont typeface="Inter"/>
              <a:buNone/>
              <a:defRPr sz="2400">
                <a:solidFill>
                  <a:srgbClr val="42743C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 dirty="0"/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3300" y="4400225"/>
            <a:ext cx="1570601" cy="50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body" idx="3" hasCustomPrompt="1"/>
          </p:nvPr>
        </p:nvSpPr>
        <p:spPr>
          <a:xfrm>
            <a:off x="2369150" y="4902524"/>
            <a:ext cx="6584397" cy="1469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127000" lvl="0" indent="0" algn="ctr">
              <a:spcBef>
                <a:spcPts val="0"/>
              </a:spcBef>
              <a:spcAft>
                <a:spcPts val="0"/>
              </a:spcAft>
              <a:buClr>
                <a:srgbClr val="F0F3EE"/>
              </a:buClr>
              <a:buSzPts val="1600"/>
              <a:buFontTx/>
              <a:buNone/>
              <a:defRPr sz="1600">
                <a:solidFill>
                  <a:srgbClr val="F0F3EE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r>
              <a:rPr lang="en-US" dirty="0"/>
              <a:t>Click to add caption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53421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with Image" preserve="1" userDrawn="1">
  <p:cSld name="One column text with Image (blue)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33417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42733B"/>
              </a:buClr>
              <a:buSzPts val="2400"/>
              <a:buFont typeface="Besley"/>
              <a:buNone/>
              <a:defRPr sz="2400">
                <a:solidFill>
                  <a:srgbClr val="183F6E"/>
                </a:solidFill>
                <a:latin typeface="Besley"/>
                <a:ea typeface="Besley"/>
                <a:cs typeface="Besley"/>
                <a:sym typeface="Besle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33417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Char char="•"/>
              <a:defRPr sz="1600"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○"/>
              <a:defRPr>
                <a:latin typeface="Inter"/>
                <a:ea typeface="Inter"/>
                <a:cs typeface="Inter"/>
                <a:sym typeface="Inter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 sz="1200">
                <a:latin typeface="Inter"/>
                <a:ea typeface="Inter"/>
                <a:cs typeface="Inter"/>
                <a:sym typeface="Inter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 sz="1200">
                <a:latin typeface="Inter"/>
                <a:ea typeface="Inter"/>
                <a:cs typeface="Inter"/>
                <a:sym typeface="Inter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 sz="1200">
                <a:latin typeface="Inter"/>
                <a:ea typeface="Inter"/>
                <a:cs typeface="Inter"/>
                <a:sym typeface="Inter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 sz="1200">
                <a:latin typeface="Inter"/>
                <a:ea typeface="Inter"/>
                <a:cs typeface="Inter"/>
                <a:sym typeface="Inter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 sz="1200">
                <a:latin typeface="Inter"/>
                <a:ea typeface="Inter"/>
                <a:cs typeface="Inter"/>
                <a:sym typeface="Inter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 sz="1200">
                <a:latin typeface="Inter"/>
                <a:ea typeface="Inter"/>
                <a:cs typeface="Inter"/>
                <a:sym typeface="Inter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 sz="1200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 dirty="0"/>
          </a:p>
        </p:txBody>
      </p:sp>
      <p:sp>
        <p:nvSpPr>
          <p:cNvPr id="45" name="Google Shape;45;p8"/>
          <p:cNvSpPr>
            <a:spLocks noGrp="1"/>
          </p:cNvSpPr>
          <p:nvPr>
            <p:ph type="pic" idx="2" hasCustomPrompt="1"/>
          </p:nvPr>
        </p:nvSpPr>
        <p:spPr>
          <a:xfrm>
            <a:off x="4043900" y="555600"/>
            <a:ext cx="4023000" cy="398896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14300" indent="0">
              <a:buFontTx/>
              <a:buNone/>
              <a:defRPr/>
            </a:lvl1pPr>
          </a:lstStyle>
          <a:p>
            <a:r>
              <a:rPr lang="en-US" dirty="0"/>
              <a:t>Click icon to add image</a:t>
            </a:r>
          </a:p>
        </p:txBody>
      </p:sp>
      <p:pic>
        <p:nvPicPr>
          <p:cNvPr id="2" name="Google Shape;27;p4">
            <a:extLst>
              <a:ext uri="{FF2B5EF4-FFF2-40B4-BE49-F238E27FC236}">
                <a16:creationId xmlns:a16="http://schemas.microsoft.com/office/drawing/2014/main" id="{9CEDDB32-C1E6-18DC-D188-A5D2EA91011A}"/>
              </a:ext>
            </a:extLst>
          </p:cNvPr>
          <p:cNvPicPr preferRelativeResize="0"/>
          <p:nvPr userDrawn="1"/>
        </p:nvPicPr>
        <p:blipFill>
          <a:blip r:embed="rId2"/>
          <a:srcRect l="41291" r="41291"/>
          <a:stretch/>
        </p:blipFill>
        <p:spPr>
          <a:xfrm>
            <a:off x="8243700" y="-22775"/>
            <a:ext cx="900301" cy="51662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59;p11">
            <a:extLst>
              <a:ext uri="{FF2B5EF4-FFF2-40B4-BE49-F238E27FC236}">
                <a16:creationId xmlns:a16="http://schemas.microsoft.com/office/drawing/2014/main" id="{F5F8838E-7E84-8A81-9FB5-0E8D4D0D7729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4043900" y="4569000"/>
            <a:ext cx="2165611" cy="323512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BB7B"/>
              </a:buClr>
              <a:buSzPts val="1200"/>
              <a:buNone/>
              <a:defRPr sz="8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caption information</a:t>
            </a:r>
            <a:endParaRPr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89F716C-A6E1-A44C-3DE3-0BA18B432E9E}"/>
              </a:ext>
            </a:extLst>
          </p:cNvPr>
          <p:cNvCxnSpPr/>
          <p:nvPr userDrawn="1"/>
        </p:nvCxnSpPr>
        <p:spPr>
          <a:xfrm>
            <a:off x="4043900" y="4569000"/>
            <a:ext cx="2165611" cy="0"/>
          </a:xfrm>
          <a:prstGeom prst="line">
            <a:avLst/>
          </a:prstGeom>
          <a:ln>
            <a:solidFill>
              <a:srgbClr val="F158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oogle Shape;41;p7">
            <a:extLst>
              <a:ext uri="{FF2B5EF4-FFF2-40B4-BE49-F238E27FC236}">
                <a16:creationId xmlns:a16="http://schemas.microsoft.com/office/drawing/2014/main" id="{2716A836-7CF7-66AA-5EB0-46D223785FC1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99" y="4800381"/>
            <a:ext cx="321000" cy="240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27303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with 2 Images" preserve="1" userDrawn="1">
  <p:cSld name="One column text with 2 Images (blue)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5441100" y="555600"/>
            <a:ext cx="25683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2733B"/>
              </a:buClr>
              <a:buSzPts val="2400"/>
              <a:buFont typeface="Besley"/>
              <a:buNone/>
              <a:defRPr sz="2400">
                <a:solidFill>
                  <a:srgbClr val="183F6E"/>
                </a:solidFill>
                <a:latin typeface="Besley"/>
                <a:ea typeface="Besley"/>
                <a:cs typeface="Besley"/>
                <a:sym typeface="Besle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49" name="Google Shape;49;p9"/>
          <p:cNvSpPr txBox="1">
            <a:spLocks noGrp="1"/>
          </p:cNvSpPr>
          <p:nvPr>
            <p:ph type="body" idx="1"/>
          </p:nvPr>
        </p:nvSpPr>
        <p:spPr>
          <a:xfrm>
            <a:off x="5441100" y="1389600"/>
            <a:ext cx="25683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Char char="•"/>
              <a:defRPr sz="1600"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○"/>
              <a:defRPr>
                <a:latin typeface="Inter"/>
                <a:ea typeface="Inter"/>
                <a:cs typeface="Inter"/>
                <a:sym typeface="Inter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 sz="1200">
                <a:latin typeface="Inter"/>
                <a:ea typeface="Inter"/>
                <a:cs typeface="Inter"/>
                <a:sym typeface="Inter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 sz="1200">
                <a:latin typeface="Inter"/>
                <a:ea typeface="Inter"/>
                <a:cs typeface="Inter"/>
                <a:sym typeface="Inter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 sz="1200">
                <a:latin typeface="Inter"/>
                <a:ea typeface="Inter"/>
                <a:cs typeface="Inter"/>
                <a:sym typeface="Inter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 sz="1200">
                <a:latin typeface="Inter"/>
                <a:ea typeface="Inter"/>
                <a:cs typeface="Inter"/>
                <a:sym typeface="Inter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 sz="1200">
                <a:latin typeface="Inter"/>
                <a:ea typeface="Inter"/>
                <a:cs typeface="Inter"/>
                <a:sym typeface="Inter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 sz="1200">
                <a:latin typeface="Inter"/>
                <a:ea typeface="Inter"/>
                <a:cs typeface="Inter"/>
                <a:sym typeface="Inter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 sz="1200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 dirty="0"/>
          </a:p>
        </p:txBody>
      </p:sp>
      <p:pic>
        <p:nvPicPr>
          <p:cNvPr id="2" name="Google Shape;27;p4">
            <a:extLst>
              <a:ext uri="{FF2B5EF4-FFF2-40B4-BE49-F238E27FC236}">
                <a16:creationId xmlns:a16="http://schemas.microsoft.com/office/drawing/2014/main" id="{BD63F9C6-791F-4C17-8500-B1898D966394}"/>
              </a:ext>
            </a:extLst>
          </p:cNvPr>
          <p:cNvPicPr preferRelativeResize="0"/>
          <p:nvPr userDrawn="1"/>
        </p:nvPicPr>
        <p:blipFill>
          <a:blip r:embed="rId2"/>
          <a:srcRect l="41291" r="41291"/>
          <a:stretch/>
        </p:blipFill>
        <p:spPr>
          <a:xfrm>
            <a:off x="8243700" y="-22775"/>
            <a:ext cx="900301" cy="51662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59;p11">
            <a:extLst>
              <a:ext uri="{FF2B5EF4-FFF2-40B4-BE49-F238E27FC236}">
                <a16:creationId xmlns:a16="http://schemas.microsoft.com/office/drawing/2014/main" id="{6BD18F93-B72D-9690-DB51-BDC2B03DC5D9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276150" y="4569000"/>
            <a:ext cx="2165611" cy="323512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BB7B"/>
              </a:buClr>
              <a:buSzPts val="1200"/>
              <a:buNone/>
              <a:defRPr sz="8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caption information</a:t>
            </a:r>
            <a:endParaRPr dirty="0"/>
          </a:p>
        </p:txBody>
      </p:sp>
      <p:sp>
        <p:nvSpPr>
          <p:cNvPr id="5" name="Google Shape;59;p11">
            <a:extLst>
              <a:ext uri="{FF2B5EF4-FFF2-40B4-BE49-F238E27FC236}">
                <a16:creationId xmlns:a16="http://schemas.microsoft.com/office/drawing/2014/main" id="{EF966D98-7CC2-0A73-961D-1063335B5704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2858625" y="4573279"/>
            <a:ext cx="2165611" cy="323512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BB7B"/>
              </a:buClr>
              <a:buSzPts val="1200"/>
              <a:buNone/>
              <a:defRPr sz="8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caption information</a:t>
            </a:r>
            <a:endParaRPr dirty="0"/>
          </a:p>
        </p:txBody>
      </p:sp>
      <p:sp>
        <p:nvSpPr>
          <p:cNvPr id="6" name="Google Shape;50;p9">
            <a:extLst>
              <a:ext uri="{FF2B5EF4-FFF2-40B4-BE49-F238E27FC236}">
                <a16:creationId xmlns:a16="http://schemas.microsoft.com/office/drawing/2014/main" id="{DEEF8618-3976-A4AC-37B6-2CFC70D9A256}"/>
              </a:ext>
            </a:extLst>
          </p:cNvPr>
          <p:cNvSpPr>
            <a:spLocks noGrp="1"/>
          </p:cNvSpPr>
          <p:nvPr>
            <p:ph type="pic" idx="2" hasCustomPrompt="1"/>
          </p:nvPr>
        </p:nvSpPr>
        <p:spPr>
          <a:xfrm>
            <a:off x="276150" y="555600"/>
            <a:ext cx="2425500" cy="398592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14300" indent="0">
              <a:buFontTx/>
              <a:buNone/>
              <a:defRPr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7" name="Google Shape;50;p9">
            <a:extLst>
              <a:ext uri="{FF2B5EF4-FFF2-40B4-BE49-F238E27FC236}">
                <a16:creationId xmlns:a16="http://schemas.microsoft.com/office/drawing/2014/main" id="{97493ED1-20E6-C27E-1CAF-150EA955B60A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2858625" y="555600"/>
            <a:ext cx="2425500" cy="398592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14300" indent="0">
              <a:buFontTx/>
              <a:buNone/>
              <a:defRPr/>
            </a:lvl1pPr>
          </a:lstStyle>
          <a:p>
            <a:r>
              <a:rPr lang="en-US" dirty="0"/>
              <a:t>Click icon to add image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72F36F-5D2C-3DB5-E996-CB23F14033F3}"/>
              </a:ext>
            </a:extLst>
          </p:cNvPr>
          <p:cNvCxnSpPr/>
          <p:nvPr userDrawn="1"/>
        </p:nvCxnSpPr>
        <p:spPr>
          <a:xfrm>
            <a:off x="276150" y="4569000"/>
            <a:ext cx="2165611" cy="0"/>
          </a:xfrm>
          <a:prstGeom prst="line">
            <a:avLst/>
          </a:prstGeom>
          <a:ln>
            <a:solidFill>
              <a:srgbClr val="F158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753C4BC-0712-BE47-D1DB-DEAD0C89283D}"/>
              </a:ext>
            </a:extLst>
          </p:cNvPr>
          <p:cNvCxnSpPr/>
          <p:nvPr userDrawn="1"/>
        </p:nvCxnSpPr>
        <p:spPr>
          <a:xfrm>
            <a:off x="2858625" y="4569000"/>
            <a:ext cx="2165611" cy="0"/>
          </a:xfrm>
          <a:prstGeom prst="line">
            <a:avLst/>
          </a:prstGeom>
          <a:ln>
            <a:solidFill>
              <a:srgbClr val="F158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oogle Shape;41;p7">
            <a:extLst>
              <a:ext uri="{FF2B5EF4-FFF2-40B4-BE49-F238E27FC236}">
                <a16:creationId xmlns:a16="http://schemas.microsoft.com/office/drawing/2014/main" id="{8DBD9AF8-CBB3-618E-A9CE-E5910868014B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48900" y="4824765"/>
            <a:ext cx="321000" cy="240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43856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one text body (brown)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758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42733B"/>
              </a:buClr>
              <a:buSzPts val="2800"/>
              <a:buFont typeface="Besley"/>
              <a:buNone/>
              <a:defRPr>
                <a:solidFill>
                  <a:srgbClr val="412F2F"/>
                </a:solidFill>
                <a:latin typeface="Besley"/>
                <a:ea typeface="Besley"/>
                <a:cs typeface="Besley"/>
                <a:sym typeface="Besle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7585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800"/>
              <a:buFont typeface="Arial" panose="020B0604020202020204" pitchFamily="34" charset="0"/>
              <a:buChar char="•"/>
              <a:defRPr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400"/>
              <a:buFont typeface="Inter"/>
              <a:buChar char="○"/>
              <a:defRPr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400"/>
              <a:buFont typeface="Inter"/>
              <a:buChar char="■"/>
              <a:defRPr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400"/>
              <a:buFont typeface="Inter"/>
              <a:buChar char="●"/>
              <a:defRPr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400"/>
              <a:buFont typeface="Inter"/>
              <a:buChar char="○"/>
              <a:defRPr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400"/>
              <a:buFont typeface="Inter"/>
              <a:buChar char="■"/>
              <a:defRPr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400"/>
              <a:buFont typeface="Inter"/>
              <a:buChar char="●"/>
              <a:defRPr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400"/>
              <a:buFont typeface="Inter"/>
              <a:buChar char="○"/>
              <a:defRPr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400"/>
              <a:buFont typeface="Inter"/>
              <a:buChar char="■"/>
              <a:defRPr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 dirty="0"/>
          </a:p>
        </p:txBody>
      </p:sp>
      <p:pic>
        <p:nvPicPr>
          <p:cNvPr id="27" name="Google Shape;27;p4"/>
          <p:cNvPicPr preferRelativeResize="0"/>
          <p:nvPr/>
        </p:nvPicPr>
        <p:blipFill>
          <a:blip r:embed="rId2"/>
          <a:srcRect l="41287" r="41287"/>
          <a:stretch/>
        </p:blipFill>
        <p:spPr>
          <a:xfrm>
            <a:off x="8243700" y="-22775"/>
            <a:ext cx="900301" cy="516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41;p7">
            <a:extLst>
              <a:ext uri="{FF2B5EF4-FFF2-40B4-BE49-F238E27FC236}">
                <a16:creationId xmlns:a16="http://schemas.microsoft.com/office/drawing/2014/main" id="{5861B8D7-37E5-816C-EC7A-73F78F31A83A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99" y="4800381"/>
            <a:ext cx="321000" cy="240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17314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Title and two columns (brown)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7538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42733B"/>
              </a:buClr>
              <a:buSzPts val="2800"/>
              <a:buFont typeface="Besley"/>
              <a:buNone/>
              <a:defRPr>
                <a:solidFill>
                  <a:srgbClr val="412F2F"/>
                </a:solidFill>
                <a:latin typeface="Besley"/>
                <a:ea typeface="Besley"/>
                <a:cs typeface="Besley"/>
                <a:sym typeface="Besle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538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600"/>
              <a:buFont typeface="Arial" panose="020B0604020202020204" pitchFamily="34" charset="0"/>
              <a:buChar char="•"/>
              <a:defRPr sz="1600"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400"/>
              <a:buFont typeface="Inter"/>
              <a:buChar char="○"/>
              <a:defRPr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200"/>
              <a:buFont typeface="Inter"/>
              <a:buChar char="■"/>
              <a:defRPr sz="1200"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200"/>
              <a:buFont typeface="Inter"/>
              <a:buChar char="●"/>
              <a:defRPr sz="1200"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200"/>
              <a:buFont typeface="Inter"/>
              <a:buChar char="○"/>
              <a:defRPr sz="1200"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200"/>
              <a:buFont typeface="Inter"/>
              <a:buChar char="■"/>
              <a:defRPr sz="1200"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200"/>
              <a:buFont typeface="Inter"/>
              <a:buChar char="●"/>
              <a:defRPr sz="1200"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200"/>
              <a:buFont typeface="Inter"/>
              <a:buChar char="○"/>
              <a:defRPr sz="1200"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200"/>
              <a:buFont typeface="Inter"/>
              <a:buChar char="■"/>
              <a:defRPr sz="1200"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 dirty="0"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2"/>
          </p:nvPr>
        </p:nvSpPr>
        <p:spPr>
          <a:xfrm>
            <a:off x="4311203" y="1152475"/>
            <a:ext cx="3538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600"/>
              <a:buFont typeface="Arial" panose="020B0604020202020204" pitchFamily="34" charset="0"/>
              <a:buChar char="•"/>
              <a:defRPr sz="1600"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400"/>
              <a:buFont typeface="Inter"/>
              <a:buChar char="○"/>
              <a:defRPr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200"/>
              <a:buFont typeface="Inter"/>
              <a:buChar char="■"/>
              <a:defRPr sz="1200"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200"/>
              <a:buFont typeface="Inter"/>
              <a:buChar char="●"/>
              <a:defRPr sz="1200"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200"/>
              <a:buFont typeface="Inter"/>
              <a:buChar char="○"/>
              <a:defRPr sz="1200"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200"/>
              <a:buFont typeface="Inter"/>
              <a:buChar char="■"/>
              <a:defRPr sz="1200"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200"/>
              <a:buFont typeface="Inter"/>
              <a:buChar char="●"/>
              <a:defRPr sz="1200"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200"/>
              <a:buFont typeface="Inter"/>
              <a:buChar char="○"/>
              <a:defRPr sz="1200"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200"/>
              <a:buFont typeface="Inter"/>
              <a:buChar char="■"/>
              <a:defRPr sz="1200"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 dirty="0"/>
          </a:p>
        </p:txBody>
      </p:sp>
      <p:pic>
        <p:nvPicPr>
          <p:cNvPr id="3" name="Google Shape;27;p4">
            <a:extLst>
              <a:ext uri="{FF2B5EF4-FFF2-40B4-BE49-F238E27FC236}">
                <a16:creationId xmlns:a16="http://schemas.microsoft.com/office/drawing/2014/main" id="{ECA5D1D2-6DD1-1E7D-C2D6-9260A3D09F9E}"/>
              </a:ext>
            </a:extLst>
          </p:cNvPr>
          <p:cNvPicPr preferRelativeResize="0"/>
          <p:nvPr userDrawn="1"/>
        </p:nvPicPr>
        <p:blipFill>
          <a:blip r:embed="rId2"/>
          <a:srcRect l="41287" r="41287"/>
          <a:stretch/>
        </p:blipFill>
        <p:spPr>
          <a:xfrm>
            <a:off x="8243700" y="-22775"/>
            <a:ext cx="900301" cy="516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41;p7">
            <a:extLst>
              <a:ext uri="{FF2B5EF4-FFF2-40B4-BE49-F238E27FC236}">
                <a16:creationId xmlns:a16="http://schemas.microsoft.com/office/drawing/2014/main" id="{46359177-AED2-BA80-64A2-45787860A7C9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99" y="4800381"/>
            <a:ext cx="321000" cy="240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32757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with Image" preserve="1" userDrawn="1">
  <p:cSld name="One column text with Image (brown)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33417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42733B"/>
              </a:buClr>
              <a:buSzPts val="2400"/>
              <a:buFont typeface="Besley"/>
              <a:buNone/>
              <a:defRPr sz="2400">
                <a:solidFill>
                  <a:srgbClr val="412F2F"/>
                </a:solidFill>
                <a:latin typeface="Besley"/>
                <a:ea typeface="Besley"/>
                <a:cs typeface="Besley"/>
                <a:sym typeface="Besle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33417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Char char="•"/>
              <a:defRPr sz="1600"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○"/>
              <a:defRPr>
                <a:latin typeface="Inter"/>
                <a:ea typeface="Inter"/>
                <a:cs typeface="Inter"/>
                <a:sym typeface="Inter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 sz="1200">
                <a:latin typeface="Inter"/>
                <a:ea typeface="Inter"/>
                <a:cs typeface="Inter"/>
                <a:sym typeface="Inter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 sz="1200">
                <a:latin typeface="Inter"/>
                <a:ea typeface="Inter"/>
                <a:cs typeface="Inter"/>
                <a:sym typeface="Inter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 sz="1200">
                <a:latin typeface="Inter"/>
                <a:ea typeface="Inter"/>
                <a:cs typeface="Inter"/>
                <a:sym typeface="Inter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 sz="1200">
                <a:latin typeface="Inter"/>
                <a:ea typeface="Inter"/>
                <a:cs typeface="Inter"/>
                <a:sym typeface="Inter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 sz="1200">
                <a:latin typeface="Inter"/>
                <a:ea typeface="Inter"/>
                <a:cs typeface="Inter"/>
                <a:sym typeface="Inter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 sz="1200">
                <a:latin typeface="Inter"/>
                <a:ea typeface="Inter"/>
                <a:cs typeface="Inter"/>
                <a:sym typeface="Inter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 sz="1200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 dirty="0"/>
          </a:p>
        </p:txBody>
      </p:sp>
      <p:sp>
        <p:nvSpPr>
          <p:cNvPr id="45" name="Google Shape;45;p8"/>
          <p:cNvSpPr>
            <a:spLocks noGrp="1"/>
          </p:cNvSpPr>
          <p:nvPr>
            <p:ph type="pic" idx="2" hasCustomPrompt="1"/>
          </p:nvPr>
        </p:nvSpPr>
        <p:spPr>
          <a:xfrm>
            <a:off x="4043900" y="555600"/>
            <a:ext cx="4023000" cy="398896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14300" indent="0">
              <a:buFontTx/>
              <a:buNone/>
              <a:defRPr/>
            </a:lvl1pPr>
          </a:lstStyle>
          <a:p>
            <a:r>
              <a:rPr lang="en-US" dirty="0"/>
              <a:t>Click icon to add image</a:t>
            </a:r>
          </a:p>
        </p:txBody>
      </p:sp>
      <p:pic>
        <p:nvPicPr>
          <p:cNvPr id="3" name="Google Shape;27;p4">
            <a:extLst>
              <a:ext uri="{FF2B5EF4-FFF2-40B4-BE49-F238E27FC236}">
                <a16:creationId xmlns:a16="http://schemas.microsoft.com/office/drawing/2014/main" id="{CA511803-D3E2-8962-A65A-079C965B1716}"/>
              </a:ext>
            </a:extLst>
          </p:cNvPr>
          <p:cNvPicPr preferRelativeResize="0"/>
          <p:nvPr userDrawn="1"/>
        </p:nvPicPr>
        <p:blipFill>
          <a:blip r:embed="rId2"/>
          <a:srcRect l="41287" r="41287"/>
          <a:stretch/>
        </p:blipFill>
        <p:spPr>
          <a:xfrm>
            <a:off x="8243700" y="-22775"/>
            <a:ext cx="900301" cy="51662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59;p11">
            <a:extLst>
              <a:ext uri="{FF2B5EF4-FFF2-40B4-BE49-F238E27FC236}">
                <a16:creationId xmlns:a16="http://schemas.microsoft.com/office/drawing/2014/main" id="{E70D585F-43ED-B5A5-BC77-D5DE04E6A9E7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4043900" y="4569000"/>
            <a:ext cx="2165611" cy="323512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BB7B"/>
              </a:buClr>
              <a:buSzPts val="1200"/>
              <a:buNone/>
              <a:defRPr sz="8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caption information</a:t>
            </a:r>
            <a:endParaRPr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B331702-ACD4-4F14-76C1-49D9CA0E3A27}"/>
              </a:ext>
            </a:extLst>
          </p:cNvPr>
          <p:cNvCxnSpPr/>
          <p:nvPr userDrawn="1"/>
        </p:nvCxnSpPr>
        <p:spPr>
          <a:xfrm>
            <a:off x="4043900" y="4569000"/>
            <a:ext cx="2165611" cy="0"/>
          </a:xfrm>
          <a:prstGeom prst="line">
            <a:avLst/>
          </a:prstGeom>
          <a:ln>
            <a:solidFill>
              <a:srgbClr val="F158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oogle Shape;41;p7">
            <a:extLst>
              <a:ext uri="{FF2B5EF4-FFF2-40B4-BE49-F238E27FC236}">
                <a16:creationId xmlns:a16="http://schemas.microsoft.com/office/drawing/2014/main" id="{BE5AF750-5B16-A9E2-D12A-A94C67436177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99" y="4800381"/>
            <a:ext cx="321000" cy="240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57305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with 2 Images" preserve="1" userDrawn="1">
  <p:cSld name="One column text with 2 Images (brown)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5441100" y="555600"/>
            <a:ext cx="25683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2733B"/>
              </a:buClr>
              <a:buSzPts val="2400"/>
              <a:buFont typeface="Besley"/>
              <a:buNone/>
              <a:defRPr sz="2400">
                <a:solidFill>
                  <a:srgbClr val="412F2F"/>
                </a:solidFill>
                <a:latin typeface="Besley"/>
                <a:ea typeface="Besley"/>
                <a:cs typeface="Besley"/>
                <a:sym typeface="Besle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49" name="Google Shape;49;p9"/>
          <p:cNvSpPr txBox="1">
            <a:spLocks noGrp="1"/>
          </p:cNvSpPr>
          <p:nvPr>
            <p:ph type="body" idx="1"/>
          </p:nvPr>
        </p:nvSpPr>
        <p:spPr>
          <a:xfrm>
            <a:off x="5441100" y="1389600"/>
            <a:ext cx="25683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Char char="•"/>
              <a:defRPr sz="1600"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○"/>
              <a:defRPr>
                <a:latin typeface="Inter"/>
                <a:ea typeface="Inter"/>
                <a:cs typeface="Inter"/>
                <a:sym typeface="Inter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 sz="1200">
                <a:latin typeface="Inter"/>
                <a:ea typeface="Inter"/>
                <a:cs typeface="Inter"/>
                <a:sym typeface="Inter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 sz="1200">
                <a:latin typeface="Inter"/>
                <a:ea typeface="Inter"/>
                <a:cs typeface="Inter"/>
                <a:sym typeface="Inter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 sz="1200">
                <a:latin typeface="Inter"/>
                <a:ea typeface="Inter"/>
                <a:cs typeface="Inter"/>
                <a:sym typeface="Inter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 sz="1200">
                <a:latin typeface="Inter"/>
                <a:ea typeface="Inter"/>
                <a:cs typeface="Inter"/>
                <a:sym typeface="Inter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 sz="1200">
                <a:latin typeface="Inter"/>
                <a:ea typeface="Inter"/>
                <a:cs typeface="Inter"/>
                <a:sym typeface="Inter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 sz="1200">
                <a:latin typeface="Inter"/>
                <a:ea typeface="Inter"/>
                <a:cs typeface="Inter"/>
                <a:sym typeface="Inter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 sz="1200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 dirty="0"/>
          </a:p>
        </p:txBody>
      </p:sp>
      <p:sp>
        <p:nvSpPr>
          <p:cNvPr id="50" name="Google Shape;50;p9"/>
          <p:cNvSpPr>
            <a:spLocks noGrp="1"/>
          </p:cNvSpPr>
          <p:nvPr>
            <p:ph type="pic" idx="2" hasCustomPrompt="1"/>
          </p:nvPr>
        </p:nvSpPr>
        <p:spPr>
          <a:xfrm>
            <a:off x="276150" y="555600"/>
            <a:ext cx="2425500" cy="398896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14300" indent="0">
              <a:buFontTx/>
              <a:buNone/>
              <a:defRPr lang="en-US" dirty="0" smtClean="0"/>
            </a:lvl1pPr>
          </a:lstStyle>
          <a:p>
            <a:r>
              <a:rPr lang="en-US" dirty="0"/>
              <a:t>Click icon to add image</a:t>
            </a:r>
          </a:p>
        </p:txBody>
      </p:sp>
      <p:pic>
        <p:nvPicPr>
          <p:cNvPr id="3" name="Google Shape;27;p4">
            <a:extLst>
              <a:ext uri="{FF2B5EF4-FFF2-40B4-BE49-F238E27FC236}">
                <a16:creationId xmlns:a16="http://schemas.microsoft.com/office/drawing/2014/main" id="{E851E8FC-2625-F698-FA3C-80BCCA0A0C67}"/>
              </a:ext>
            </a:extLst>
          </p:cNvPr>
          <p:cNvPicPr preferRelativeResize="0"/>
          <p:nvPr userDrawn="1"/>
        </p:nvPicPr>
        <p:blipFill>
          <a:blip r:embed="rId2"/>
          <a:srcRect l="41287" r="41287"/>
          <a:stretch/>
        </p:blipFill>
        <p:spPr>
          <a:xfrm>
            <a:off x="8243700" y="-22775"/>
            <a:ext cx="900301" cy="51662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59;p11">
            <a:extLst>
              <a:ext uri="{FF2B5EF4-FFF2-40B4-BE49-F238E27FC236}">
                <a16:creationId xmlns:a16="http://schemas.microsoft.com/office/drawing/2014/main" id="{2DFFE1D0-02C5-3CF9-9BCE-4A191A60A587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276150" y="4569000"/>
            <a:ext cx="2165611" cy="323512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BB7B"/>
              </a:buClr>
              <a:buSzPts val="1200"/>
              <a:buNone/>
              <a:defRPr sz="8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caption information</a:t>
            </a:r>
            <a:endParaRPr dirty="0"/>
          </a:p>
        </p:txBody>
      </p:sp>
      <p:sp>
        <p:nvSpPr>
          <p:cNvPr id="5" name="Google Shape;59;p11">
            <a:extLst>
              <a:ext uri="{FF2B5EF4-FFF2-40B4-BE49-F238E27FC236}">
                <a16:creationId xmlns:a16="http://schemas.microsoft.com/office/drawing/2014/main" id="{F01882AF-1863-1A21-649F-910607F17BF2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2858625" y="4573279"/>
            <a:ext cx="2165611" cy="323512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BB7B"/>
              </a:buClr>
              <a:buSzPts val="1200"/>
              <a:buNone/>
              <a:defRPr sz="8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caption information</a:t>
            </a:r>
            <a:endParaRPr dirty="0"/>
          </a:p>
        </p:txBody>
      </p:sp>
      <p:sp>
        <p:nvSpPr>
          <p:cNvPr id="6" name="Google Shape;50;p9">
            <a:extLst>
              <a:ext uri="{FF2B5EF4-FFF2-40B4-BE49-F238E27FC236}">
                <a16:creationId xmlns:a16="http://schemas.microsoft.com/office/drawing/2014/main" id="{1B22590D-7D7D-BBB0-BAF3-F524E6963255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2858625" y="555600"/>
            <a:ext cx="2425500" cy="398896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14300" indent="0">
              <a:buFontTx/>
              <a:buNone/>
              <a:defRPr lang="en-US" dirty="0"/>
            </a:lvl1pPr>
          </a:lstStyle>
          <a:p>
            <a:pPr marL="1143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800"/>
              <a:buFontTx/>
              <a:buNone/>
              <a:tabLst/>
              <a:defRPr/>
            </a:pPr>
            <a:r>
              <a:rPr lang="en-US" dirty="0"/>
              <a:t>Click icon to add image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ED65F00-0F83-B8EC-3C03-FF5C2D35DE71}"/>
              </a:ext>
            </a:extLst>
          </p:cNvPr>
          <p:cNvCxnSpPr/>
          <p:nvPr userDrawn="1"/>
        </p:nvCxnSpPr>
        <p:spPr>
          <a:xfrm>
            <a:off x="276150" y="4569000"/>
            <a:ext cx="2165611" cy="0"/>
          </a:xfrm>
          <a:prstGeom prst="line">
            <a:avLst/>
          </a:prstGeom>
          <a:ln>
            <a:solidFill>
              <a:srgbClr val="F158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D92584C-210A-E2CC-470A-C28F7F8B6619}"/>
              </a:ext>
            </a:extLst>
          </p:cNvPr>
          <p:cNvCxnSpPr/>
          <p:nvPr userDrawn="1"/>
        </p:nvCxnSpPr>
        <p:spPr>
          <a:xfrm>
            <a:off x="2858625" y="4569000"/>
            <a:ext cx="2165611" cy="0"/>
          </a:xfrm>
          <a:prstGeom prst="line">
            <a:avLst/>
          </a:prstGeom>
          <a:ln>
            <a:solidFill>
              <a:srgbClr val="F158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oogle Shape;41;p7">
            <a:extLst>
              <a:ext uri="{FF2B5EF4-FFF2-40B4-BE49-F238E27FC236}">
                <a16:creationId xmlns:a16="http://schemas.microsoft.com/office/drawing/2014/main" id="{2E04463B-1FF4-01C6-CEED-D7B8697F77D2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48900" y="4824765"/>
            <a:ext cx="321000" cy="240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38097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one text body (dark green)">
    <p:bg>
      <p:bgPr>
        <a:solidFill>
          <a:srgbClr val="023027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779250" y="445025"/>
            <a:ext cx="7585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42733B"/>
              </a:buClr>
              <a:buSzPts val="2800"/>
              <a:buFont typeface="Besley"/>
              <a:buNone/>
              <a:defRPr>
                <a:solidFill>
                  <a:srgbClr val="42743C"/>
                </a:solidFill>
                <a:latin typeface="Besley"/>
                <a:ea typeface="Besley"/>
                <a:cs typeface="Besley"/>
                <a:sym typeface="Besle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779250" y="1152475"/>
            <a:ext cx="7585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800"/>
              <a:buFont typeface="Arial" panose="020B0604020202020204" pitchFamily="34" charset="0"/>
              <a:buChar char="•"/>
              <a:defRPr>
                <a:solidFill>
                  <a:srgbClr val="F2F3EE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400"/>
              <a:buFont typeface="Inter"/>
              <a:buChar char="○"/>
              <a:defRPr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400"/>
              <a:buFont typeface="Inter"/>
              <a:buChar char="■"/>
              <a:defRPr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400"/>
              <a:buFont typeface="Inter"/>
              <a:buChar char="●"/>
              <a:defRPr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400"/>
              <a:buFont typeface="Inter"/>
              <a:buChar char="○"/>
              <a:defRPr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400"/>
              <a:buFont typeface="Inter"/>
              <a:buChar char="■"/>
              <a:defRPr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400"/>
              <a:buFont typeface="Inter"/>
              <a:buChar char="●"/>
              <a:defRPr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400"/>
              <a:buFont typeface="Inter"/>
              <a:buChar char="○"/>
              <a:defRPr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400"/>
              <a:buFont typeface="Inter"/>
              <a:buChar char="■"/>
              <a:defRPr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 dirty="0"/>
          </a:p>
        </p:txBody>
      </p:sp>
      <p:pic>
        <p:nvPicPr>
          <p:cNvPr id="2" name="Google Shape;41;p7">
            <a:extLst>
              <a:ext uri="{FF2B5EF4-FFF2-40B4-BE49-F238E27FC236}">
                <a16:creationId xmlns:a16="http://schemas.microsoft.com/office/drawing/2014/main" id="{7AEB7667-BF7C-A677-7367-86D13B09DF11}"/>
              </a:ext>
            </a:extLst>
          </p:cNvPr>
          <p:cNvPicPr preferRelativeResize="0"/>
          <p:nvPr userDrawn="1"/>
        </p:nvPicPr>
        <p:blipFill>
          <a:blip r:embed="rId2"/>
          <a:srcRect/>
          <a:stretch/>
        </p:blipFill>
        <p:spPr>
          <a:xfrm>
            <a:off x="8729675" y="4809526"/>
            <a:ext cx="321000" cy="2400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27752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 preserve="1">
  <p:cSld name="Title and two columns (dark green)">
    <p:bg>
      <p:bgPr>
        <a:solidFill>
          <a:srgbClr val="023027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824319" y="445025"/>
            <a:ext cx="7538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42733B"/>
              </a:buClr>
              <a:buSzPts val="2800"/>
              <a:buFont typeface="Besley"/>
              <a:buNone/>
              <a:defRPr>
                <a:solidFill>
                  <a:srgbClr val="42743C"/>
                </a:solidFill>
                <a:latin typeface="Besley"/>
                <a:ea typeface="Besley"/>
                <a:cs typeface="Besley"/>
                <a:sym typeface="Besle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824319" y="1152475"/>
            <a:ext cx="3538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600"/>
              <a:buFont typeface="Arial" panose="020B0604020202020204" pitchFamily="34" charset="0"/>
              <a:buChar char="•"/>
              <a:defRPr sz="1600">
                <a:solidFill>
                  <a:srgbClr val="F2F3EE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400"/>
              <a:buFont typeface="Inter"/>
              <a:buChar char="○"/>
              <a:defRPr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200"/>
              <a:buFont typeface="Inter"/>
              <a:buChar char="■"/>
              <a:defRPr sz="1200"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200"/>
              <a:buFont typeface="Inter"/>
              <a:buChar char="●"/>
              <a:defRPr sz="1200"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200"/>
              <a:buFont typeface="Inter"/>
              <a:buChar char="○"/>
              <a:defRPr sz="1200"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200"/>
              <a:buFont typeface="Inter"/>
              <a:buChar char="■"/>
              <a:defRPr sz="1200"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200"/>
              <a:buFont typeface="Inter"/>
              <a:buChar char="●"/>
              <a:defRPr sz="1200"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200"/>
              <a:buFont typeface="Inter"/>
              <a:buChar char="○"/>
              <a:defRPr sz="1200"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200"/>
              <a:buFont typeface="Inter"/>
              <a:buChar char="■"/>
              <a:defRPr sz="1200"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 dirty="0"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2"/>
          </p:nvPr>
        </p:nvSpPr>
        <p:spPr>
          <a:xfrm>
            <a:off x="4823822" y="1152475"/>
            <a:ext cx="3538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600"/>
              <a:buFont typeface="Arial" panose="020B0604020202020204" pitchFamily="34" charset="0"/>
              <a:buChar char="•"/>
              <a:defRPr sz="1600">
                <a:solidFill>
                  <a:srgbClr val="F2F3EE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400"/>
              <a:buFont typeface="Inter"/>
              <a:buChar char="○"/>
              <a:defRPr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200"/>
              <a:buFont typeface="Inter"/>
              <a:buChar char="■"/>
              <a:defRPr sz="1200"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200"/>
              <a:buFont typeface="Inter"/>
              <a:buChar char="●"/>
              <a:defRPr sz="1200"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200"/>
              <a:buFont typeface="Inter"/>
              <a:buChar char="○"/>
              <a:defRPr sz="1200"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200"/>
              <a:buFont typeface="Inter"/>
              <a:buChar char="■"/>
              <a:defRPr sz="1200"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200"/>
              <a:buFont typeface="Inter"/>
              <a:buChar char="●"/>
              <a:defRPr sz="1200"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200"/>
              <a:buFont typeface="Inter"/>
              <a:buChar char="○"/>
              <a:defRPr sz="1200"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200"/>
              <a:buFont typeface="Inter"/>
              <a:buChar char="■"/>
              <a:defRPr sz="1200"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 dirty="0"/>
          </a:p>
        </p:txBody>
      </p:sp>
      <p:pic>
        <p:nvPicPr>
          <p:cNvPr id="2" name="Google Shape;41;p7">
            <a:extLst>
              <a:ext uri="{FF2B5EF4-FFF2-40B4-BE49-F238E27FC236}">
                <a16:creationId xmlns:a16="http://schemas.microsoft.com/office/drawing/2014/main" id="{150713EE-446A-70C7-0C43-EB52EE9FF9F0}"/>
              </a:ext>
            </a:extLst>
          </p:cNvPr>
          <p:cNvPicPr preferRelativeResize="0"/>
          <p:nvPr userDrawn="1"/>
        </p:nvPicPr>
        <p:blipFill>
          <a:blip r:embed="rId2"/>
          <a:srcRect/>
          <a:stretch/>
        </p:blipFill>
        <p:spPr>
          <a:xfrm>
            <a:off x="8729675" y="4809526"/>
            <a:ext cx="321000" cy="2400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38730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with Image" preserve="1" userDrawn="1">
  <p:cSld name="One column text with Image (dark green)">
    <p:bg>
      <p:bgPr>
        <a:solidFill>
          <a:srgbClr val="023027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33417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42733B"/>
              </a:buClr>
              <a:buSzPts val="2400"/>
              <a:buFont typeface="Besley"/>
              <a:buNone/>
              <a:defRPr sz="2400">
                <a:solidFill>
                  <a:srgbClr val="42743C"/>
                </a:solidFill>
                <a:latin typeface="Besley"/>
                <a:ea typeface="Besley"/>
                <a:cs typeface="Besley"/>
                <a:sym typeface="Besle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33417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Char char="•"/>
              <a:defRPr sz="1600">
                <a:solidFill>
                  <a:srgbClr val="F2F3EE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○"/>
              <a:defRPr>
                <a:latin typeface="Inter"/>
                <a:ea typeface="Inter"/>
                <a:cs typeface="Inter"/>
                <a:sym typeface="Inter"/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 sz="1200">
                <a:latin typeface="Inter"/>
                <a:ea typeface="Inter"/>
                <a:cs typeface="Inter"/>
                <a:sym typeface="Inter"/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 sz="1200">
                <a:latin typeface="Inter"/>
                <a:ea typeface="Inter"/>
                <a:cs typeface="Inter"/>
                <a:sym typeface="Inter"/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 sz="1200">
                <a:latin typeface="Inter"/>
                <a:ea typeface="Inter"/>
                <a:cs typeface="Inter"/>
                <a:sym typeface="Inter"/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 sz="1200">
                <a:latin typeface="Inter"/>
                <a:ea typeface="Inter"/>
                <a:cs typeface="Inter"/>
                <a:sym typeface="Inter"/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 sz="1200">
                <a:latin typeface="Inter"/>
                <a:ea typeface="Inter"/>
                <a:cs typeface="Inter"/>
                <a:sym typeface="Inter"/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 sz="1200">
                <a:latin typeface="Inter"/>
                <a:ea typeface="Inter"/>
                <a:cs typeface="Inter"/>
                <a:sym typeface="Inter"/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 sz="1200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 dirty="0"/>
          </a:p>
        </p:txBody>
      </p:sp>
      <p:sp>
        <p:nvSpPr>
          <p:cNvPr id="45" name="Google Shape;45;p8"/>
          <p:cNvSpPr>
            <a:spLocks noGrp="1"/>
          </p:cNvSpPr>
          <p:nvPr>
            <p:ph type="pic" idx="2" hasCustomPrompt="1"/>
          </p:nvPr>
        </p:nvSpPr>
        <p:spPr>
          <a:xfrm>
            <a:off x="4043900" y="555600"/>
            <a:ext cx="4023000" cy="399201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14300" indent="0">
              <a:buFontTx/>
              <a:buNone/>
              <a:defRPr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4" name="Google Shape;59;p11">
            <a:extLst>
              <a:ext uri="{FF2B5EF4-FFF2-40B4-BE49-F238E27FC236}">
                <a16:creationId xmlns:a16="http://schemas.microsoft.com/office/drawing/2014/main" id="{E70D585F-43ED-B5A5-BC77-D5DE04E6A9E7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4043900" y="4569000"/>
            <a:ext cx="2165611" cy="323512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BB7B"/>
              </a:buClr>
              <a:buSzPts val="1200"/>
              <a:buNone/>
              <a:defRPr sz="800" b="0">
                <a:solidFill>
                  <a:srgbClr val="F2F3EE"/>
                </a:solidFill>
              </a:defRPr>
            </a:lvl1pPr>
          </a:lstStyle>
          <a:p>
            <a:r>
              <a:rPr lang="en-US" dirty="0"/>
              <a:t>Insert caption information</a:t>
            </a:r>
            <a:endParaRPr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57335D9-3473-6EFD-6DDC-A475B0EC03B3}"/>
              </a:ext>
            </a:extLst>
          </p:cNvPr>
          <p:cNvCxnSpPr/>
          <p:nvPr userDrawn="1"/>
        </p:nvCxnSpPr>
        <p:spPr>
          <a:xfrm>
            <a:off x="4043900" y="4569000"/>
            <a:ext cx="2165611" cy="0"/>
          </a:xfrm>
          <a:prstGeom prst="line">
            <a:avLst/>
          </a:prstGeom>
          <a:ln>
            <a:solidFill>
              <a:srgbClr val="F158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oogle Shape;41;p7">
            <a:extLst>
              <a:ext uri="{FF2B5EF4-FFF2-40B4-BE49-F238E27FC236}">
                <a16:creationId xmlns:a16="http://schemas.microsoft.com/office/drawing/2014/main" id="{9489B368-CB2F-32E1-9099-332A3AB6DC52}"/>
              </a:ext>
            </a:extLst>
          </p:cNvPr>
          <p:cNvPicPr preferRelativeResize="0"/>
          <p:nvPr userDrawn="1"/>
        </p:nvPicPr>
        <p:blipFill>
          <a:blip r:embed="rId2"/>
          <a:srcRect/>
          <a:stretch/>
        </p:blipFill>
        <p:spPr>
          <a:xfrm>
            <a:off x="8729675" y="4809526"/>
            <a:ext cx="321000" cy="2400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90687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with 2 Images" preserve="1" userDrawn="1">
  <p:cSld name="One column text with 2 Images (dark green)">
    <p:bg>
      <p:bgPr>
        <a:solidFill>
          <a:srgbClr val="023027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5856147" y="555600"/>
            <a:ext cx="25683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2733B"/>
              </a:buClr>
              <a:buSzPts val="2400"/>
              <a:buFont typeface="Besley"/>
              <a:buNone/>
              <a:defRPr sz="2400">
                <a:solidFill>
                  <a:srgbClr val="42743C"/>
                </a:solidFill>
                <a:latin typeface="Besley"/>
                <a:ea typeface="Besley"/>
                <a:cs typeface="Besley"/>
                <a:sym typeface="Besle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49" name="Google Shape;49;p9"/>
          <p:cNvSpPr txBox="1">
            <a:spLocks noGrp="1"/>
          </p:cNvSpPr>
          <p:nvPr>
            <p:ph type="body" idx="1"/>
          </p:nvPr>
        </p:nvSpPr>
        <p:spPr>
          <a:xfrm>
            <a:off x="5856147" y="1389600"/>
            <a:ext cx="25683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Font typeface="Arial" panose="020B0604020202020204" pitchFamily="34" charset="0"/>
              <a:buChar char="•"/>
              <a:defRPr sz="1600">
                <a:solidFill>
                  <a:srgbClr val="F2F3EE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○"/>
              <a:defRPr>
                <a:latin typeface="Inter"/>
                <a:ea typeface="Inter"/>
                <a:cs typeface="Inter"/>
                <a:sym typeface="Inter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 sz="1200">
                <a:latin typeface="Inter"/>
                <a:ea typeface="Inter"/>
                <a:cs typeface="Inter"/>
                <a:sym typeface="Inter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 sz="1200">
                <a:latin typeface="Inter"/>
                <a:ea typeface="Inter"/>
                <a:cs typeface="Inter"/>
                <a:sym typeface="Inter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 sz="1200">
                <a:latin typeface="Inter"/>
                <a:ea typeface="Inter"/>
                <a:cs typeface="Inter"/>
                <a:sym typeface="Inter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 sz="1200">
                <a:latin typeface="Inter"/>
                <a:ea typeface="Inter"/>
                <a:cs typeface="Inter"/>
                <a:sym typeface="Inter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●"/>
              <a:defRPr sz="1200">
                <a:latin typeface="Inter"/>
                <a:ea typeface="Inter"/>
                <a:cs typeface="Inter"/>
                <a:sym typeface="Inter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○"/>
              <a:defRPr sz="1200">
                <a:latin typeface="Inter"/>
                <a:ea typeface="Inter"/>
                <a:cs typeface="Inter"/>
                <a:sym typeface="Inter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Font typeface="Inter"/>
              <a:buChar char="■"/>
              <a:defRPr sz="1200"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 dirty="0"/>
          </a:p>
        </p:txBody>
      </p:sp>
      <p:sp>
        <p:nvSpPr>
          <p:cNvPr id="50" name="Google Shape;50;p9"/>
          <p:cNvSpPr>
            <a:spLocks noGrp="1"/>
          </p:cNvSpPr>
          <p:nvPr>
            <p:ph type="pic" idx="2" hasCustomPrompt="1"/>
          </p:nvPr>
        </p:nvSpPr>
        <p:spPr>
          <a:xfrm>
            <a:off x="691197" y="555600"/>
            <a:ext cx="2425500" cy="399201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14300" indent="0">
              <a:buFontTx/>
              <a:buNone/>
              <a:defRPr lang="en-US" dirty="0" smtClean="0"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4" name="Google Shape;59;p11">
            <a:extLst>
              <a:ext uri="{FF2B5EF4-FFF2-40B4-BE49-F238E27FC236}">
                <a16:creationId xmlns:a16="http://schemas.microsoft.com/office/drawing/2014/main" id="{2DFFE1D0-02C5-3CF9-9BCE-4A191A60A587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691197" y="4569000"/>
            <a:ext cx="2165611" cy="323512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BB7B"/>
              </a:buClr>
              <a:buSzPts val="1200"/>
              <a:buNone/>
              <a:defRPr sz="800" b="0">
                <a:solidFill>
                  <a:srgbClr val="F2F3EE"/>
                </a:solidFill>
              </a:defRPr>
            </a:lvl1pPr>
          </a:lstStyle>
          <a:p>
            <a:r>
              <a:rPr lang="en-US" dirty="0"/>
              <a:t>Insert caption information</a:t>
            </a:r>
            <a:endParaRPr dirty="0"/>
          </a:p>
        </p:txBody>
      </p:sp>
      <p:sp>
        <p:nvSpPr>
          <p:cNvPr id="5" name="Google Shape;59;p11">
            <a:extLst>
              <a:ext uri="{FF2B5EF4-FFF2-40B4-BE49-F238E27FC236}">
                <a16:creationId xmlns:a16="http://schemas.microsoft.com/office/drawing/2014/main" id="{F01882AF-1863-1A21-649F-910607F17BF2}"/>
              </a:ext>
            </a:extLst>
          </p:cNvPr>
          <p:cNvSpPr txBox="1">
            <a:spLocks noGrp="1"/>
          </p:cNvSpPr>
          <p:nvPr>
            <p:ph type="body" idx="11" hasCustomPrompt="1"/>
          </p:nvPr>
        </p:nvSpPr>
        <p:spPr>
          <a:xfrm>
            <a:off x="3273672" y="4573279"/>
            <a:ext cx="2165611" cy="323512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BB7B"/>
              </a:buClr>
              <a:buSzPts val="1200"/>
              <a:buNone/>
              <a:defRPr sz="800" b="0">
                <a:solidFill>
                  <a:srgbClr val="F2F3EE"/>
                </a:solidFill>
              </a:defRPr>
            </a:lvl1pPr>
          </a:lstStyle>
          <a:p>
            <a:r>
              <a:rPr lang="en-US" dirty="0"/>
              <a:t>Insert caption information</a:t>
            </a:r>
            <a:endParaRPr dirty="0"/>
          </a:p>
        </p:txBody>
      </p:sp>
      <p:sp>
        <p:nvSpPr>
          <p:cNvPr id="6" name="Google Shape;50;p9">
            <a:extLst>
              <a:ext uri="{FF2B5EF4-FFF2-40B4-BE49-F238E27FC236}">
                <a16:creationId xmlns:a16="http://schemas.microsoft.com/office/drawing/2014/main" id="{1B22590D-7D7D-BBB0-BAF3-F524E6963255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273672" y="555600"/>
            <a:ext cx="2425500" cy="3992011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14300" indent="0">
              <a:buFontTx/>
              <a:buNone/>
              <a:defRPr lang="en-US" dirty="0"/>
            </a:lvl1pPr>
          </a:lstStyle>
          <a:p>
            <a:pPr marL="1143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800"/>
              <a:buFontTx/>
              <a:buNone/>
              <a:tabLst/>
              <a:defRPr/>
            </a:pPr>
            <a:r>
              <a:rPr lang="en-US" dirty="0"/>
              <a:t>Click icon to add image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0BF1423-3B5C-DE20-FCA4-39CFABFED8B0}"/>
              </a:ext>
            </a:extLst>
          </p:cNvPr>
          <p:cNvCxnSpPr/>
          <p:nvPr userDrawn="1"/>
        </p:nvCxnSpPr>
        <p:spPr>
          <a:xfrm>
            <a:off x="691197" y="4569000"/>
            <a:ext cx="2165611" cy="0"/>
          </a:xfrm>
          <a:prstGeom prst="line">
            <a:avLst/>
          </a:prstGeom>
          <a:ln>
            <a:solidFill>
              <a:srgbClr val="F158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0DA8C5E-1005-2528-7B9D-9FED9B8FF483}"/>
              </a:ext>
            </a:extLst>
          </p:cNvPr>
          <p:cNvCxnSpPr/>
          <p:nvPr userDrawn="1"/>
        </p:nvCxnSpPr>
        <p:spPr>
          <a:xfrm>
            <a:off x="3273672" y="4569000"/>
            <a:ext cx="2165611" cy="0"/>
          </a:xfrm>
          <a:prstGeom prst="line">
            <a:avLst/>
          </a:prstGeom>
          <a:ln>
            <a:solidFill>
              <a:srgbClr val="F158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oogle Shape;41;p7">
            <a:extLst>
              <a:ext uri="{FF2B5EF4-FFF2-40B4-BE49-F238E27FC236}">
                <a16:creationId xmlns:a16="http://schemas.microsoft.com/office/drawing/2014/main" id="{2C06D785-7FD5-384A-AE13-CAEBB87E62F8}"/>
              </a:ext>
            </a:extLst>
          </p:cNvPr>
          <p:cNvPicPr preferRelativeResize="0"/>
          <p:nvPr userDrawn="1"/>
        </p:nvPicPr>
        <p:blipFill>
          <a:blip r:embed="rId2"/>
          <a:srcRect/>
          <a:stretch/>
        </p:blipFill>
        <p:spPr>
          <a:xfrm>
            <a:off x="8729675" y="4809526"/>
            <a:ext cx="321000" cy="2400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23600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 Image" preserve="1">
  <p:cSld name="Title slide with Full Image">
    <p:bg>
      <p:bgPr>
        <a:solidFill>
          <a:srgbClr val="F2F3EE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>
            <a:spLocks noGrp="1"/>
          </p:cNvSpPr>
          <p:nvPr>
            <p:ph type="pic" idx="2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lstStyle>
            <a:lvl1pPr marL="114300" indent="0" algn="ctr">
              <a:lnSpc>
                <a:spcPct val="100000"/>
              </a:lnSpc>
              <a:buNone/>
              <a:defRPr sz="1200" b="0">
                <a:solidFill>
                  <a:srgbClr val="023027"/>
                </a:solidFill>
              </a:defRPr>
            </a:lvl1pPr>
          </a:lstStyle>
          <a:p>
            <a:r>
              <a:rPr lang="en-US" dirty="0"/>
              <a:t>Click icon to add image (use images that ae not busy and have blank space for text/logo)</a:t>
            </a:r>
          </a:p>
        </p:txBody>
      </p:sp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966854" y="610250"/>
            <a:ext cx="4022539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0F3EE"/>
              </a:buClr>
              <a:buSzPts val="3800"/>
              <a:buFont typeface="Besley"/>
              <a:buNone/>
              <a:defRPr sz="3800" b="1">
                <a:solidFill>
                  <a:srgbClr val="023027"/>
                </a:solidFill>
                <a:latin typeface="Besley"/>
                <a:ea typeface="Besley"/>
                <a:cs typeface="Besley"/>
                <a:sym typeface="Besle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966851" y="2699800"/>
            <a:ext cx="4022539" cy="6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BB7B"/>
              </a:buClr>
              <a:buSzPts val="2400"/>
              <a:buFont typeface="Inter"/>
              <a:buNone/>
              <a:defRPr sz="2400">
                <a:solidFill>
                  <a:srgbClr val="42743C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 dirty="0"/>
          </a:p>
        </p:txBody>
      </p:sp>
      <p:sp>
        <p:nvSpPr>
          <p:cNvPr id="13" name="Google Shape;13;p2"/>
          <p:cNvSpPr txBox="1">
            <a:spLocks noGrp="1"/>
          </p:cNvSpPr>
          <p:nvPr>
            <p:ph type="body" idx="3" hasCustomPrompt="1"/>
          </p:nvPr>
        </p:nvSpPr>
        <p:spPr>
          <a:xfrm>
            <a:off x="4966901" y="3352400"/>
            <a:ext cx="4022539" cy="2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27000" lvl="0" indent="0" algn="ctr">
              <a:spcBef>
                <a:spcPts val="0"/>
              </a:spcBef>
              <a:spcAft>
                <a:spcPts val="0"/>
              </a:spcAft>
              <a:buClr>
                <a:srgbClr val="F0F3EE"/>
              </a:buClr>
              <a:buSzPts val="1600"/>
              <a:buFontTx/>
              <a:buNone/>
              <a:defRPr sz="1600">
                <a:solidFill>
                  <a:srgbClr val="023027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r>
              <a:rPr lang="en-US" dirty="0"/>
              <a:t>Click to add caption</a:t>
            </a:r>
            <a:endParaRPr dirty="0"/>
          </a:p>
        </p:txBody>
      </p:sp>
      <p:pic>
        <p:nvPicPr>
          <p:cNvPr id="3" name="Google Shape;41;p7">
            <a:extLst>
              <a:ext uri="{FF2B5EF4-FFF2-40B4-BE49-F238E27FC236}">
                <a16:creationId xmlns:a16="http://schemas.microsoft.com/office/drawing/2014/main" id="{82E52B81-5ACF-5BC6-5A80-1286B37B457B}"/>
              </a:ext>
            </a:extLst>
          </p:cNvPr>
          <p:cNvPicPr preferRelativeResize="0"/>
          <p:nvPr userDrawn="1"/>
        </p:nvPicPr>
        <p:blipFill>
          <a:blip r:embed="rId2"/>
          <a:srcRect/>
          <a:stretch/>
        </p:blipFill>
        <p:spPr>
          <a:xfrm>
            <a:off x="8729675" y="4809526"/>
            <a:ext cx="321000" cy="2400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42685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Image with Caption 1" preserve="1">
  <p:cSld name="Full Image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1"/>
          <p:cNvSpPr txBox="1">
            <a:spLocks noGrp="1"/>
          </p:cNvSpPr>
          <p:nvPr>
            <p:ph type="body" idx="1" hasCustomPrompt="1"/>
          </p:nvPr>
        </p:nvSpPr>
        <p:spPr>
          <a:xfrm>
            <a:off x="311700" y="4753582"/>
            <a:ext cx="5998800" cy="3899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BB7B"/>
              </a:buClr>
              <a:buSzPts val="1200"/>
              <a:buNone/>
              <a:defRPr sz="8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caption information</a:t>
            </a:r>
            <a:endParaRPr dirty="0"/>
          </a:p>
        </p:txBody>
      </p:sp>
      <p:sp>
        <p:nvSpPr>
          <p:cNvPr id="60" name="Google Shape;60;p11"/>
          <p:cNvSpPr>
            <a:spLocks noGrp="1"/>
          </p:cNvSpPr>
          <p:nvPr>
            <p:ph type="pic" idx="2"/>
          </p:nvPr>
        </p:nvSpPr>
        <p:spPr>
          <a:xfrm>
            <a:off x="311700" y="224124"/>
            <a:ext cx="8556900" cy="4503324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14300" indent="0">
              <a:buFontTx/>
              <a:buNone/>
              <a:defRPr/>
            </a:lvl1pPr>
          </a:lstStyle>
          <a:p>
            <a:endParaRPr lang="en-US" dirty="0"/>
          </a:p>
        </p:txBody>
      </p:sp>
      <p:pic>
        <p:nvPicPr>
          <p:cNvPr id="61" name="Google Shape;61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729675" y="4809525"/>
            <a:ext cx="321000" cy="240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2CE7441-E05D-EBFA-F75F-73C4EBFCB6F8}"/>
              </a:ext>
            </a:extLst>
          </p:cNvPr>
          <p:cNvCxnSpPr/>
          <p:nvPr userDrawn="1"/>
        </p:nvCxnSpPr>
        <p:spPr>
          <a:xfrm>
            <a:off x="311700" y="4753582"/>
            <a:ext cx="2165611" cy="0"/>
          </a:xfrm>
          <a:prstGeom prst="line">
            <a:avLst/>
          </a:prstGeom>
          <a:ln>
            <a:solidFill>
              <a:srgbClr val="F158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79067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ull Image with Caption 1" preserve="1">
  <p:cSld name="Full Image with Caption (dark green)">
    <p:bg>
      <p:bgPr>
        <a:solidFill>
          <a:srgbClr val="023027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1"/>
          <p:cNvSpPr txBox="1">
            <a:spLocks noGrp="1"/>
          </p:cNvSpPr>
          <p:nvPr>
            <p:ph type="body" idx="1" hasCustomPrompt="1"/>
          </p:nvPr>
        </p:nvSpPr>
        <p:spPr>
          <a:xfrm>
            <a:off x="311700" y="4753582"/>
            <a:ext cx="5998800" cy="3899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BB7B"/>
              </a:buClr>
              <a:buSzPts val="1200"/>
              <a:buNone/>
              <a:defRPr sz="800" b="0">
                <a:solidFill>
                  <a:srgbClr val="F2F3EE"/>
                </a:solidFill>
              </a:defRPr>
            </a:lvl1pPr>
          </a:lstStyle>
          <a:p>
            <a:r>
              <a:rPr lang="en-US" dirty="0"/>
              <a:t>Insert caption information</a:t>
            </a:r>
            <a:endParaRPr dirty="0"/>
          </a:p>
        </p:txBody>
      </p:sp>
      <p:sp>
        <p:nvSpPr>
          <p:cNvPr id="60" name="Google Shape;60;p11"/>
          <p:cNvSpPr>
            <a:spLocks noGrp="1"/>
          </p:cNvSpPr>
          <p:nvPr>
            <p:ph type="pic" idx="2"/>
          </p:nvPr>
        </p:nvSpPr>
        <p:spPr>
          <a:xfrm>
            <a:off x="311700" y="224124"/>
            <a:ext cx="8556900" cy="449722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14300" indent="0">
              <a:buFontTx/>
              <a:buNone/>
              <a:defRPr/>
            </a:lvl1pPr>
          </a:lstStyle>
          <a:p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7B5EEFC-FE73-E69C-BB2A-D8109491671D}"/>
              </a:ext>
            </a:extLst>
          </p:cNvPr>
          <p:cNvCxnSpPr/>
          <p:nvPr userDrawn="1"/>
        </p:nvCxnSpPr>
        <p:spPr>
          <a:xfrm>
            <a:off x="311700" y="4753582"/>
            <a:ext cx="2165611" cy="0"/>
          </a:xfrm>
          <a:prstGeom prst="line">
            <a:avLst/>
          </a:prstGeom>
          <a:ln>
            <a:solidFill>
              <a:srgbClr val="F158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oogle Shape;41;p7">
            <a:extLst>
              <a:ext uri="{FF2B5EF4-FFF2-40B4-BE49-F238E27FC236}">
                <a16:creationId xmlns:a16="http://schemas.microsoft.com/office/drawing/2014/main" id="{E0A2D143-23D0-43F8-03DA-281F5C715D29}"/>
              </a:ext>
            </a:extLst>
          </p:cNvPr>
          <p:cNvPicPr preferRelativeResize="0"/>
          <p:nvPr userDrawn="1"/>
        </p:nvPicPr>
        <p:blipFill>
          <a:blip r:embed="rId2"/>
          <a:srcRect/>
          <a:stretch/>
        </p:blipFill>
        <p:spPr>
          <a:xfrm>
            <a:off x="8729675" y="4809526"/>
            <a:ext cx="321000" cy="2400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36269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 preserve="1">
  <p:cSld name="Blank green patter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3"/>
          <p:cNvPicPr preferRelativeResize="0"/>
          <p:nvPr/>
        </p:nvPicPr>
        <p:blipFill rotWithShape="1">
          <a:blip r:embed="rId2">
            <a:alphaModFix/>
          </a:blip>
          <a:srcRect l="79168" t="-441" r="3336"/>
          <a:stretch/>
        </p:blipFill>
        <p:spPr>
          <a:xfrm>
            <a:off x="8243700" y="-22775"/>
            <a:ext cx="900301" cy="516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41;p7">
            <a:extLst>
              <a:ext uri="{FF2B5EF4-FFF2-40B4-BE49-F238E27FC236}">
                <a16:creationId xmlns:a16="http://schemas.microsoft.com/office/drawing/2014/main" id="{ED576112-B196-3D9B-527B-746F1FC7E8EC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355" y="4818669"/>
            <a:ext cx="321000" cy="240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10159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 preserve="1">
  <p:cSld name="Blank blue patter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7;p4">
            <a:extLst>
              <a:ext uri="{FF2B5EF4-FFF2-40B4-BE49-F238E27FC236}">
                <a16:creationId xmlns:a16="http://schemas.microsoft.com/office/drawing/2014/main" id="{9F49E149-EB1F-4B93-70A7-952C40247206}"/>
              </a:ext>
            </a:extLst>
          </p:cNvPr>
          <p:cNvPicPr preferRelativeResize="0"/>
          <p:nvPr userDrawn="1"/>
        </p:nvPicPr>
        <p:blipFill>
          <a:blip r:embed="rId2"/>
          <a:srcRect l="41291" r="41291"/>
          <a:stretch/>
        </p:blipFill>
        <p:spPr>
          <a:xfrm>
            <a:off x="8243700" y="-22775"/>
            <a:ext cx="900301" cy="516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41;p7">
            <a:extLst>
              <a:ext uri="{FF2B5EF4-FFF2-40B4-BE49-F238E27FC236}">
                <a16:creationId xmlns:a16="http://schemas.microsoft.com/office/drawing/2014/main" id="{35F55245-AF18-1D58-8606-405C3BB6ABFA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355" y="4818669"/>
            <a:ext cx="321000" cy="240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13758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 preserve="1">
  <p:cSld name="Blank brown patter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7;p4">
            <a:extLst>
              <a:ext uri="{FF2B5EF4-FFF2-40B4-BE49-F238E27FC236}">
                <a16:creationId xmlns:a16="http://schemas.microsoft.com/office/drawing/2014/main" id="{D65C4234-DE7B-6874-3C20-8DF1BFB481D4}"/>
              </a:ext>
            </a:extLst>
          </p:cNvPr>
          <p:cNvPicPr preferRelativeResize="0"/>
          <p:nvPr userDrawn="1"/>
        </p:nvPicPr>
        <p:blipFill>
          <a:blip r:embed="rId2"/>
          <a:srcRect l="41287" r="41287"/>
          <a:stretch/>
        </p:blipFill>
        <p:spPr>
          <a:xfrm>
            <a:off x="8243700" y="-22775"/>
            <a:ext cx="900301" cy="516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41;p7">
            <a:extLst>
              <a:ext uri="{FF2B5EF4-FFF2-40B4-BE49-F238E27FC236}">
                <a16:creationId xmlns:a16="http://schemas.microsoft.com/office/drawing/2014/main" id="{1C8F9C0F-9F09-8429-78D2-9D13AE394564}"/>
              </a:ext>
            </a:extLst>
          </p:cNvPr>
          <p:cNvPicPr preferRelativeResize="0"/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355" y="4818669"/>
            <a:ext cx="321000" cy="240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76858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 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729675" y="4809525"/>
            <a:ext cx="321000" cy="240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68640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 (dark green)">
    <p:bg>
      <p:bgPr>
        <a:solidFill>
          <a:srgbClr val="023027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1;p7">
            <a:extLst>
              <a:ext uri="{FF2B5EF4-FFF2-40B4-BE49-F238E27FC236}">
                <a16:creationId xmlns:a16="http://schemas.microsoft.com/office/drawing/2014/main" id="{58D1B32D-EFDF-CB3F-FF83-422D132DE976}"/>
              </a:ext>
            </a:extLst>
          </p:cNvPr>
          <p:cNvPicPr preferRelativeResize="0"/>
          <p:nvPr userDrawn="1"/>
        </p:nvPicPr>
        <p:blipFill>
          <a:blip r:embed="rId2"/>
          <a:srcRect/>
          <a:stretch/>
        </p:blipFill>
        <p:spPr>
          <a:xfrm>
            <a:off x="8729675" y="4809526"/>
            <a:ext cx="321000" cy="2400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86623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 1" preserve="1" userDrawn="1">
  <p:cSld name="End Info Slide">
    <p:bg>
      <p:bgPr>
        <a:solidFill>
          <a:srgbClr val="023027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4"/>
          <p:cNvPicPr preferRelativeResize="0"/>
          <p:nvPr/>
        </p:nvPicPr>
        <p:blipFill>
          <a:blip r:embed="rId2"/>
          <a:srcRect/>
          <a:stretch/>
        </p:blipFill>
        <p:spPr>
          <a:xfrm>
            <a:off x="3168617" y="3945298"/>
            <a:ext cx="2477471" cy="79260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4"/>
          <p:cNvSpPr txBox="1"/>
          <p:nvPr/>
        </p:nvSpPr>
        <p:spPr>
          <a:xfrm>
            <a:off x="2384700" y="4668425"/>
            <a:ext cx="43746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rgbClr val="42733B"/>
                </a:solidFill>
                <a:latin typeface="Inter"/>
                <a:ea typeface="Inter"/>
                <a:cs typeface="Inter"/>
                <a:sym typeface="Inter"/>
              </a:rPr>
              <a:t>abcbirds.org</a:t>
            </a:r>
            <a:endParaRPr sz="1400" dirty="0">
              <a:solidFill>
                <a:srgbClr val="42733B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" name="Google Shape;39;p7">
            <a:extLst>
              <a:ext uri="{FF2B5EF4-FFF2-40B4-BE49-F238E27FC236}">
                <a16:creationId xmlns:a16="http://schemas.microsoft.com/office/drawing/2014/main" id="{D2FADAF3-C372-3AAD-E193-7C5C9031F3CF}"/>
              </a:ext>
            </a:extLst>
          </p:cNvPr>
          <p:cNvSpPr txBox="1">
            <a:spLocks noGrp="1"/>
          </p:cNvSpPr>
          <p:nvPr>
            <p:ph type="subTitle" idx="1" hasCustomPrompt="1"/>
          </p:nvPr>
        </p:nvSpPr>
        <p:spPr>
          <a:xfrm>
            <a:off x="2538478" y="1298203"/>
            <a:ext cx="41244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Besley SemiBold"/>
              <a:buNone/>
              <a:defRPr sz="2800">
                <a:solidFill>
                  <a:srgbClr val="F2F3EE"/>
                </a:solidFill>
                <a:latin typeface="Besley SemiBold"/>
                <a:ea typeface="Besley SemiBold"/>
                <a:cs typeface="Besley SemiBold"/>
                <a:sym typeface="Besley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Besley SemiBold"/>
              <a:buNone/>
              <a:defRPr sz="2800">
                <a:latin typeface="Besley SemiBold"/>
                <a:ea typeface="Besley SemiBold"/>
                <a:cs typeface="Besley SemiBold"/>
                <a:sym typeface="Besley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Besley SemiBold"/>
              <a:buNone/>
              <a:defRPr sz="2800">
                <a:latin typeface="Besley SemiBold"/>
                <a:ea typeface="Besley SemiBold"/>
                <a:cs typeface="Besley SemiBold"/>
                <a:sym typeface="Besley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Besley SemiBold"/>
              <a:buNone/>
              <a:defRPr sz="2800">
                <a:latin typeface="Besley SemiBold"/>
                <a:ea typeface="Besley SemiBold"/>
                <a:cs typeface="Besley SemiBold"/>
                <a:sym typeface="Besley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Besley SemiBold"/>
              <a:buNone/>
              <a:defRPr sz="2800">
                <a:latin typeface="Besley SemiBold"/>
                <a:ea typeface="Besley SemiBold"/>
                <a:cs typeface="Besley SemiBold"/>
                <a:sym typeface="Besley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Besley SemiBold"/>
              <a:buNone/>
              <a:defRPr sz="2800">
                <a:latin typeface="Besley SemiBold"/>
                <a:ea typeface="Besley SemiBold"/>
                <a:cs typeface="Besley SemiBold"/>
                <a:sym typeface="Besley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Besley SemiBold"/>
              <a:buNone/>
              <a:defRPr sz="2800">
                <a:latin typeface="Besley SemiBold"/>
                <a:ea typeface="Besley SemiBold"/>
                <a:cs typeface="Besley SemiBold"/>
                <a:sym typeface="Besley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Besley SemiBold"/>
              <a:buNone/>
              <a:defRPr sz="2800">
                <a:latin typeface="Besley SemiBold"/>
                <a:ea typeface="Besley SemiBold"/>
                <a:cs typeface="Besley SemiBold"/>
                <a:sym typeface="Besley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Besley SemiBold"/>
              <a:buNone/>
              <a:defRPr sz="2800">
                <a:latin typeface="Besley SemiBold"/>
                <a:ea typeface="Besley SemiBold"/>
                <a:cs typeface="Besley SemiBold"/>
                <a:sym typeface="Besley SemiBold"/>
              </a:defRPr>
            </a:lvl9pPr>
          </a:lstStyle>
          <a:p>
            <a:pPr marL="457200" marR="0" lvl="0" indent="-34290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2800"/>
              <a:buFont typeface="Besley SemiBold"/>
              <a:buNone/>
              <a:tabLst/>
              <a:defRPr/>
            </a:pPr>
            <a:r>
              <a:rPr lang="en-US" dirty="0"/>
              <a:t>Click to add title</a:t>
            </a:r>
          </a:p>
        </p:txBody>
      </p:sp>
      <p:sp>
        <p:nvSpPr>
          <p:cNvPr id="4" name="Google Shape;40;p7">
            <a:extLst>
              <a:ext uri="{FF2B5EF4-FFF2-40B4-BE49-F238E27FC236}">
                <a16:creationId xmlns:a16="http://schemas.microsoft.com/office/drawing/2014/main" id="{6B1C84C9-964B-749E-46C8-8730C01A08F2}"/>
              </a:ext>
            </a:extLst>
          </p:cNvPr>
          <p:cNvSpPr txBox="1">
            <a:spLocks noGrp="1"/>
          </p:cNvSpPr>
          <p:nvPr>
            <p:ph type="body" idx="3" hasCustomPrompt="1"/>
          </p:nvPr>
        </p:nvSpPr>
        <p:spPr>
          <a:xfrm>
            <a:off x="2538278" y="2418253"/>
            <a:ext cx="41244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01600" lvl="0" indent="0" algn="ctr" rtl="0">
              <a:spcBef>
                <a:spcPts val="0"/>
              </a:spcBef>
              <a:spcAft>
                <a:spcPts val="0"/>
              </a:spcAft>
              <a:buClr>
                <a:srgbClr val="42733B"/>
              </a:buClr>
              <a:buSzPts val="2000"/>
              <a:buFontTx/>
              <a:buNone/>
              <a:defRPr sz="2000">
                <a:solidFill>
                  <a:srgbClr val="42743C"/>
                </a:solidFill>
              </a:defRPr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marL="10160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733B"/>
              </a:buClr>
              <a:buSzPts val="2000"/>
              <a:buFontTx/>
              <a:buNone/>
              <a:tabLst/>
              <a:defRPr/>
            </a:pPr>
            <a:r>
              <a:rPr lang="en-US" dirty="0"/>
              <a:t>Click to add text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905324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D1A7C-0EA8-406B-94B1-D22B92E42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838" y="4234479"/>
            <a:ext cx="6484844" cy="4877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5AF88DA-D7D4-475A-8A60-EE915C31B4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4142185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CD558D2-747F-4F16-8339-8AED17DE53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1248" y="4781550"/>
            <a:ext cx="5730478" cy="273844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66977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6DC12-89AA-4DC1-8AA3-BCE53EB226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C64D06-0CF3-464C-B1A2-D8AD561586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275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 Title with Image" preserve="1" userDrawn="1">
  <p:cSld name="Section 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subTitle" idx="1" hasCustomPrompt="1"/>
          </p:nvPr>
        </p:nvSpPr>
        <p:spPr>
          <a:xfrm>
            <a:off x="4638550" y="1740163"/>
            <a:ext cx="41244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Besley SemiBold"/>
              <a:buNone/>
              <a:defRPr sz="2800">
                <a:latin typeface="Besley SemiBold"/>
                <a:ea typeface="Besley SemiBold"/>
                <a:cs typeface="Besley SemiBold"/>
                <a:sym typeface="Besley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Besley SemiBold"/>
              <a:buNone/>
              <a:defRPr sz="2800">
                <a:latin typeface="Besley SemiBold"/>
                <a:ea typeface="Besley SemiBold"/>
                <a:cs typeface="Besley SemiBold"/>
                <a:sym typeface="Besley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Besley SemiBold"/>
              <a:buNone/>
              <a:defRPr sz="2800">
                <a:latin typeface="Besley SemiBold"/>
                <a:ea typeface="Besley SemiBold"/>
                <a:cs typeface="Besley SemiBold"/>
                <a:sym typeface="Besley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Besley SemiBold"/>
              <a:buNone/>
              <a:defRPr sz="2800">
                <a:latin typeface="Besley SemiBold"/>
                <a:ea typeface="Besley SemiBold"/>
                <a:cs typeface="Besley SemiBold"/>
                <a:sym typeface="Besley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Besley SemiBold"/>
              <a:buNone/>
              <a:defRPr sz="2800">
                <a:latin typeface="Besley SemiBold"/>
                <a:ea typeface="Besley SemiBold"/>
                <a:cs typeface="Besley SemiBold"/>
                <a:sym typeface="Besley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Besley SemiBold"/>
              <a:buNone/>
              <a:defRPr sz="2800">
                <a:latin typeface="Besley SemiBold"/>
                <a:ea typeface="Besley SemiBold"/>
                <a:cs typeface="Besley SemiBold"/>
                <a:sym typeface="Besley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Besley SemiBold"/>
              <a:buNone/>
              <a:defRPr sz="2800">
                <a:latin typeface="Besley SemiBold"/>
                <a:ea typeface="Besley SemiBold"/>
                <a:cs typeface="Besley SemiBold"/>
                <a:sym typeface="Besley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Besley SemiBold"/>
              <a:buNone/>
              <a:defRPr sz="2800">
                <a:latin typeface="Besley SemiBold"/>
                <a:ea typeface="Besley SemiBold"/>
                <a:cs typeface="Besley SemiBold"/>
                <a:sym typeface="Besley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Besley SemiBold"/>
              <a:buNone/>
              <a:defRPr sz="2800">
                <a:latin typeface="Besley SemiBold"/>
                <a:ea typeface="Besley SemiBold"/>
                <a:cs typeface="Besley SemiBold"/>
                <a:sym typeface="Besley SemiBold"/>
              </a:defRPr>
            </a:lvl9pPr>
          </a:lstStyle>
          <a:p>
            <a:pPr marL="457200" marR="0" lvl="0" indent="-34290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2800"/>
              <a:buFont typeface="Besley SemiBold"/>
              <a:buNone/>
              <a:tabLst/>
              <a:defRPr/>
            </a:pPr>
            <a:r>
              <a:rPr lang="en-US" dirty="0"/>
              <a:t>Click to add title</a:t>
            </a:r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3" hasCustomPrompt="1"/>
          </p:nvPr>
        </p:nvSpPr>
        <p:spPr>
          <a:xfrm>
            <a:off x="4638350" y="2860213"/>
            <a:ext cx="41244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01600" lvl="0" indent="0" algn="ctr" rtl="0">
              <a:spcBef>
                <a:spcPts val="0"/>
              </a:spcBef>
              <a:spcAft>
                <a:spcPts val="0"/>
              </a:spcAft>
              <a:buClr>
                <a:srgbClr val="42733B"/>
              </a:buClr>
              <a:buSzPts val="2000"/>
              <a:buFontTx/>
              <a:buNone/>
              <a:defRPr sz="2000">
                <a:solidFill>
                  <a:schemeClr val="accent2"/>
                </a:solidFill>
              </a:defRPr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marL="10160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733B"/>
              </a:buClr>
              <a:buSzPts val="2000"/>
              <a:buFontTx/>
              <a:buNone/>
              <a:tabLst/>
              <a:defRPr/>
            </a:pPr>
            <a:r>
              <a:rPr lang="en-US" dirty="0"/>
              <a:t>Click to add text</a:t>
            </a:r>
          </a:p>
        </p:txBody>
      </p:sp>
      <p:pic>
        <p:nvPicPr>
          <p:cNvPr id="41" name="Google Shape;41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729675" y="4809525"/>
            <a:ext cx="321000" cy="2401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59;p11">
            <a:extLst>
              <a:ext uri="{FF2B5EF4-FFF2-40B4-BE49-F238E27FC236}">
                <a16:creationId xmlns:a16="http://schemas.microsoft.com/office/drawing/2014/main" id="{1A90254D-B929-028A-B24B-9DB3E0387582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4638350" y="4815709"/>
            <a:ext cx="2165611" cy="323512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BB7B"/>
              </a:buClr>
              <a:buSzPts val="1200"/>
              <a:buNone/>
              <a:defRPr sz="8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caption information</a:t>
            </a:r>
            <a:endParaRPr dirty="0"/>
          </a:p>
        </p:txBody>
      </p:sp>
      <p:sp>
        <p:nvSpPr>
          <p:cNvPr id="6" name="Google Shape;50;p9">
            <a:extLst>
              <a:ext uri="{FF2B5EF4-FFF2-40B4-BE49-F238E27FC236}">
                <a16:creationId xmlns:a16="http://schemas.microsoft.com/office/drawing/2014/main" id="{52E2F07A-7344-9572-688F-34B7D81677A9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0" y="0"/>
            <a:ext cx="4170300" cy="5152349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marL="114300" indent="0" algn="ctr">
              <a:buFontTx/>
              <a:buNone/>
              <a:defRPr sz="1200"/>
            </a:lvl1pPr>
          </a:lstStyle>
          <a:p>
            <a:pPr marL="1143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800"/>
              <a:buFontTx/>
              <a:buNone/>
              <a:tabLst/>
              <a:defRPr/>
            </a:pPr>
            <a:r>
              <a:rPr lang="en-US" dirty="0"/>
              <a:t>Click icon to image</a:t>
            </a:r>
          </a:p>
          <a:p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3A8CAD5-AAD0-2EAA-9D21-57235E701DD9}"/>
              </a:ext>
            </a:extLst>
          </p:cNvPr>
          <p:cNvCxnSpPr/>
          <p:nvPr userDrawn="1"/>
        </p:nvCxnSpPr>
        <p:spPr>
          <a:xfrm>
            <a:off x="4368252" y="4819495"/>
            <a:ext cx="2165611" cy="0"/>
          </a:xfrm>
          <a:prstGeom prst="line">
            <a:avLst/>
          </a:prstGeom>
          <a:ln>
            <a:solidFill>
              <a:srgbClr val="F158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90848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37584-3952-400C-8E4C-7E42F381A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2E9175-B529-4998-9BD5-1BAD7ED1C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1120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D1A7C-0EA8-406B-94B1-D22B92E42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5D5CD5-7CA3-4AC0-8F4F-D53F6EC767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05711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6A37D-6413-437E-ACDD-695A8D240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6D9989-E0A5-49DF-B6D2-824973386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B45E50-6EE1-4CF6-8319-139EFE5716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ADD56B-561D-44DE-9BFD-720ACA08E8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66E439-B82D-41CA-A97B-3586ADF1B0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51633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51685-B05F-4AAE-B2FE-A927EF49E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558DF-7958-4D3C-B125-692DFA89DA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E92843-74D8-4E50-A5A1-D94F9F9E22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10832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A905C-59DF-4B46-A7D5-306E0F234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687465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146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2578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0C508-B21C-4343-91B2-09D0973C8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306" y="342900"/>
            <a:ext cx="3255713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6C1581-5644-47A9-A8E6-34AD2972B7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C5D5D0-481B-4F70-AA49-5AC9F89DC4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3306" y="1543050"/>
            <a:ext cx="3255713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78441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F3E41-9D2A-4EA9-A16E-66589C88E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929" y="342900"/>
            <a:ext cx="3334091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ED7E0E-876D-4EA1-A937-A2D38F3A12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0"/>
            <a:ext cx="5256609" cy="51435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0C57F3-BF77-4EFC-81D1-9FCC64887D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4929" y="1543050"/>
            <a:ext cx="3334091" cy="330677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35209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F3E41-9D2A-4EA9-A16E-66589C88E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7744" y="248263"/>
            <a:ext cx="3733154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ED7E0E-876D-4EA1-A937-A2D38F3A12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4629150" cy="51435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0C57F3-BF77-4EFC-81D1-9FCC64887D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77744" y="1571131"/>
            <a:ext cx="3733154" cy="291596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2453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 Title with Image" preserve="1" userDrawn="1">
  <p:cSld name="Section header (dark green)">
    <p:bg>
      <p:bgPr>
        <a:solidFill>
          <a:srgbClr val="023027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subTitle" idx="1" hasCustomPrompt="1"/>
          </p:nvPr>
        </p:nvSpPr>
        <p:spPr>
          <a:xfrm>
            <a:off x="4638550" y="1740163"/>
            <a:ext cx="4124400" cy="10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Besley SemiBold"/>
              <a:buNone/>
              <a:defRPr sz="2800">
                <a:solidFill>
                  <a:srgbClr val="F2F3EE"/>
                </a:solidFill>
                <a:latin typeface="Besley SemiBold"/>
                <a:ea typeface="Besley SemiBold"/>
                <a:cs typeface="Besley SemiBold"/>
                <a:sym typeface="Besley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Font typeface="Besley SemiBold"/>
              <a:buNone/>
              <a:defRPr sz="2800">
                <a:latin typeface="Besley SemiBold"/>
                <a:ea typeface="Besley SemiBold"/>
                <a:cs typeface="Besley SemiBold"/>
                <a:sym typeface="Besley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Font typeface="Besley SemiBold"/>
              <a:buNone/>
              <a:defRPr sz="2800">
                <a:latin typeface="Besley SemiBold"/>
                <a:ea typeface="Besley SemiBold"/>
                <a:cs typeface="Besley SemiBold"/>
                <a:sym typeface="Besley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Font typeface="Besley SemiBold"/>
              <a:buNone/>
              <a:defRPr sz="2800">
                <a:latin typeface="Besley SemiBold"/>
                <a:ea typeface="Besley SemiBold"/>
                <a:cs typeface="Besley SemiBold"/>
                <a:sym typeface="Besley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Font typeface="Besley SemiBold"/>
              <a:buNone/>
              <a:defRPr sz="2800">
                <a:latin typeface="Besley SemiBold"/>
                <a:ea typeface="Besley SemiBold"/>
                <a:cs typeface="Besley SemiBold"/>
                <a:sym typeface="Besley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Font typeface="Besley SemiBold"/>
              <a:buNone/>
              <a:defRPr sz="2800">
                <a:latin typeface="Besley SemiBold"/>
                <a:ea typeface="Besley SemiBold"/>
                <a:cs typeface="Besley SemiBold"/>
                <a:sym typeface="Besley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Font typeface="Besley SemiBold"/>
              <a:buNone/>
              <a:defRPr sz="2800">
                <a:latin typeface="Besley SemiBold"/>
                <a:ea typeface="Besley SemiBold"/>
                <a:cs typeface="Besley SemiBold"/>
                <a:sym typeface="Besley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Font typeface="Besley SemiBold"/>
              <a:buNone/>
              <a:defRPr sz="2800">
                <a:latin typeface="Besley SemiBold"/>
                <a:ea typeface="Besley SemiBold"/>
                <a:cs typeface="Besley SemiBold"/>
                <a:sym typeface="Besley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Font typeface="Besley SemiBold"/>
              <a:buNone/>
              <a:defRPr sz="2800">
                <a:latin typeface="Besley SemiBold"/>
                <a:ea typeface="Besley SemiBold"/>
                <a:cs typeface="Besley SemiBold"/>
                <a:sym typeface="Besley SemiBold"/>
              </a:defRPr>
            </a:lvl9pPr>
          </a:lstStyle>
          <a:p>
            <a:pPr marL="457200" marR="0" lvl="0" indent="-34290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2800"/>
              <a:buFont typeface="Besley SemiBold"/>
              <a:buNone/>
              <a:tabLst/>
              <a:defRPr/>
            </a:pPr>
            <a:r>
              <a:rPr lang="en-US" dirty="0"/>
              <a:t>Click to add title</a:t>
            </a:r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3" hasCustomPrompt="1"/>
          </p:nvPr>
        </p:nvSpPr>
        <p:spPr>
          <a:xfrm>
            <a:off x="4638350" y="2860213"/>
            <a:ext cx="41244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01600" lvl="0" indent="0" algn="ctr" rtl="0">
              <a:spcBef>
                <a:spcPts val="0"/>
              </a:spcBef>
              <a:spcAft>
                <a:spcPts val="0"/>
              </a:spcAft>
              <a:buClr>
                <a:srgbClr val="42733B"/>
              </a:buClr>
              <a:buSzPts val="2000"/>
              <a:buFontTx/>
              <a:buNone/>
              <a:defRPr sz="2000">
                <a:solidFill>
                  <a:srgbClr val="42743C"/>
                </a:solidFill>
              </a:defRPr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marL="10160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733B"/>
              </a:buClr>
              <a:buSzPts val="2000"/>
              <a:buFontTx/>
              <a:buNone/>
              <a:tabLst/>
              <a:defRPr/>
            </a:pPr>
            <a:r>
              <a:rPr lang="en-US" dirty="0"/>
              <a:t>Click to add text</a:t>
            </a:r>
            <a:endParaRPr dirty="0"/>
          </a:p>
        </p:txBody>
      </p:sp>
      <p:pic>
        <p:nvPicPr>
          <p:cNvPr id="41" name="Google Shape;41;p7"/>
          <p:cNvPicPr preferRelativeResize="0"/>
          <p:nvPr/>
        </p:nvPicPr>
        <p:blipFill>
          <a:blip r:embed="rId2"/>
          <a:srcRect/>
          <a:stretch/>
        </p:blipFill>
        <p:spPr>
          <a:xfrm>
            <a:off x="8729675" y="4809526"/>
            <a:ext cx="321000" cy="24009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59;p11">
            <a:extLst>
              <a:ext uri="{FF2B5EF4-FFF2-40B4-BE49-F238E27FC236}">
                <a16:creationId xmlns:a16="http://schemas.microsoft.com/office/drawing/2014/main" id="{1A90254D-B929-028A-B24B-9DB3E0387582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4638350" y="4815709"/>
            <a:ext cx="2165611" cy="323512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BB7B"/>
              </a:buClr>
              <a:buSzPts val="1200"/>
              <a:buNone/>
              <a:defRPr sz="800" b="0">
                <a:solidFill>
                  <a:srgbClr val="F2F3EE"/>
                </a:solidFill>
              </a:defRPr>
            </a:lvl1pPr>
          </a:lstStyle>
          <a:p>
            <a:r>
              <a:rPr lang="en-US" dirty="0"/>
              <a:t>Insert caption information</a:t>
            </a:r>
            <a:endParaRPr dirty="0"/>
          </a:p>
        </p:txBody>
      </p:sp>
      <p:sp>
        <p:nvSpPr>
          <p:cNvPr id="6" name="Google Shape;50;p9">
            <a:extLst>
              <a:ext uri="{FF2B5EF4-FFF2-40B4-BE49-F238E27FC236}">
                <a16:creationId xmlns:a16="http://schemas.microsoft.com/office/drawing/2014/main" id="{52E2F07A-7344-9572-688F-34B7D81677A9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0" y="0"/>
            <a:ext cx="4170300" cy="5152349"/>
          </a:xfrm>
          <a:prstGeom prst="rect">
            <a:avLst/>
          </a:prstGeom>
          <a:noFill/>
          <a:ln>
            <a:noFill/>
          </a:ln>
        </p:spPr>
        <p:txBody>
          <a:bodyPr anchor="b"/>
          <a:lstStyle>
            <a:lvl1pPr marL="114300" indent="0" algn="ctr">
              <a:buFontTx/>
              <a:buNone/>
              <a:defRPr sz="1200"/>
            </a:lvl1pPr>
          </a:lstStyle>
          <a:p>
            <a:pPr marL="1143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800"/>
              <a:buFontTx/>
              <a:buNone/>
              <a:tabLst/>
              <a:defRPr/>
            </a:pPr>
            <a:r>
              <a:rPr lang="en-US" dirty="0"/>
              <a:t>Click icon to image</a:t>
            </a:r>
          </a:p>
          <a:p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3A8CAD5-AAD0-2EAA-9D21-57235E701DD9}"/>
              </a:ext>
            </a:extLst>
          </p:cNvPr>
          <p:cNvCxnSpPr/>
          <p:nvPr userDrawn="1"/>
        </p:nvCxnSpPr>
        <p:spPr>
          <a:xfrm>
            <a:off x="4368252" y="4819495"/>
            <a:ext cx="2165611" cy="0"/>
          </a:xfrm>
          <a:prstGeom prst="line">
            <a:avLst/>
          </a:prstGeom>
          <a:ln>
            <a:solidFill>
              <a:srgbClr val="F158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22784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slide">
  <p:cSld name="Blank slide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867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top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1460500"/>
            <a:ext cx="6858000" cy="1790700"/>
          </a:xfrm>
        </p:spPr>
        <p:txBody>
          <a:bodyPr anchor="b">
            <a:normAutofit/>
          </a:bodyPr>
          <a:lstStyle>
            <a:lvl1pPr algn="l">
              <a:defRPr sz="4950" u="sng">
                <a:solidFill>
                  <a:srgbClr val="D3D3D3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320256"/>
            <a:ext cx="6858000" cy="1241822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BEBE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2285999"/>
          </a:xfrm>
        </p:spPr>
        <p:txBody>
          <a:bodyPr/>
          <a:lstStyle/>
          <a:p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2295923"/>
            <a:ext cx="9144000" cy="0"/>
          </a:xfrm>
          <a:prstGeom prst="line">
            <a:avLst/>
          </a:prstGeom>
          <a:ln w="19050">
            <a:solidFill>
              <a:srgbClr val="D3D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366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full slide photo_logo show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4362450"/>
          </a:xfrm>
        </p:spPr>
        <p:txBody>
          <a:bodyPr/>
          <a:lstStyle/>
          <a:p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4375147"/>
            <a:ext cx="9144000" cy="0"/>
          </a:xfrm>
          <a:prstGeom prst="line">
            <a:avLst/>
          </a:prstGeom>
          <a:ln w="19050">
            <a:solidFill>
              <a:srgbClr val="D3D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1034716" y="2860508"/>
            <a:ext cx="6858000" cy="972114"/>
          </a:xfrm>
        </p:spPr>
        <p:txBody>
          <a:bodyPr anchor="b">
            <a:normAutofit/>
          </a:bodyPr>
          <a:lstStyle>
            <a:lvl1pPr algn="l">
              <a:defRPr sz="4950">
                <a:solidFill>
                  <a:srgbClr val="D3D3D3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34716" y="3953219"/>
            <a:ext cx="6858000" cy="674145"/>
          </a:xfrm>
        </p:spPr>
        <p:txBody>
          <a:bodyPr>
            <a:normAutofit/>
          </a:bodyPr>
          <a:lstStyle>
            <a:lvl1pPr marL="0" indent="0" algn="l">
              <a:buNone/>
              <a:defRPr sz="2700">
                <a:solidFill>
                  <a:srgbClr val="BEBE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816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u="sng">
                <a:solidFill>
                  <a:srgbClr val="D3D3D3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6808AE-95C6-422B-9ED3-E1926D72CE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86343" y="1781638"/>
            <a:ext cx="1384500" cy="13845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BD5B9232-B2FC-4547-8C35-48F12BFE8881}"/>
              </a:ext>
            </a:extLst>
          </p:cNvPr>
          <p:cNvSpPr txBox="1">
            <a:spLocks/>
          </p:cNvSpPr>
          <p:nvPr userDrawn="1"/>
        </p:nvSpPr>
        <p:spPr>
          <a:xfrm>
            <a:off x="586343" y="3295414"/>
            <a:ext cx="1786076" cy="104798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s-PR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NAME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TITLE, PROJECT IF RELEVANT, ORGANIZATION</a:t>
            </a:r>
            <a:endParaRPr kumimoji="0" lang="es-PR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8FE5497-2F0E-40CB-991F-24A186ED915B}"/>
              </a:ext>
            </a:extLst>
          </p:cNvPr>
          <p:cNvSpPr txBox="1">
            <a:spLocks/>
          </p:cNvSpPr>
          <p:nvPr userDrawn="1"/>
        </p:nvSpPr>
        <p:spPr>
          <a:xfrm>
            <a:off x="2372419" y="3295414"/>
            <a:ext cx="1624197" cy="98369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s-PR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NAME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TITLE, PROJECT IF RELEVANT, ORGANIZATION</a:t>
            </a:r>
            <a:endParaRPr kumimoji="0" lang="es-PR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s-PR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A2839A9-0672-40A5-B11D-482CF25182C2}"/>
              </a:ext>
            </a:extLst>
          </p:cNvPr>
          <p:cNvSpPr txBox="1">
            <a:spLocks/>
          </p:cNvSpPr>
          <p:nvPr userDrawn="1"/>
        </p:nvSpPr>
        <p:spPr>
          <a:xfrm>
            <a:off x="4158496" y="3295415"/>
            <a:ext cx="1456493" cy="98369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s-PR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NAME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TITLE, PROJECT IF RELEVANT, ORGANIZATION</a:t>
            </a:r>
            <a:endParaRPr kumimoji="0" lang="es-PR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s-PR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93800C23-5F15-4881-82DA-66F034CEE8D2}"/>
              </a:ext>
            </a:extLst>
          </p:cNvPr>
          <p:cNvSpPr txBox="1">
            <a:spLocks/>
          </p:cNvSpPr>
          <p:nvPr userDrawn="1"/>
        </p:nvSpPr>
        <p:spPr>
          <a:xfrm>
            <a:off x="5915858" y="3295414"/>
            <a:ext cx="1456493" cy="847961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s-PR" sz="13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Jordan Rutter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s-PR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Director of Public</a:t>
            </a:r>
            <a:br>
              <a:rPr kumimoji="0" lang="es-PR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</a:br>
            <a:r>
              <a:rPr kumimoji="0" lang="es-PR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Relations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757C81-ED30-4B59-B902-982EC382D2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81" t="23665" r="21814" b="37714"/>
          <a:stretch/>
        </p:blipFill>
        <p:spPr>
          <a:xfrm>
            <a:off x="5915857" y="1781638"/>
            <a:ext cx="1379991" cy="138224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5E9AED-975F-4F01-81D7-0BFEA14276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401132" y="1779383"/>
            <a:ext cx="1384500" cy="13845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BFF9E1-40F2-4008-8EE5-FD08084532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158494" y="1779383"/>
            <a:ext cx="1384500" cy="13845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44728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57181" cy="51435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3057181" y="0"/>
            <a:ext cx="3057180" cy="5143500"/>
          </a:xfrm>
        </p:spPr>
        <p:txBody>
          <a:bodyPr/>
          <a:lstStyle/>
          <a:p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057181" y="0"/>
            <a:ext cx="0" cy="5143502"/>
          </a:xfrm>
          <a:prstGeom prst="line">
            <a:avLst/>
          </a:prstGeom>
          <a:ln w="19050">
            <a:solidFill>
              <a:srgbClr val="D3D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6120712" y="0"/>
            <a:ext cx="0" cy="5143502"/>
          </a:xfrm>
          <a:prstGeom prst="line">
            <a:avLst/>
          </a:prstGeom>
          <a:ln w="19050">
            <a:solidFill>
              <a:srgbClr val="D3D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368654" y="704850"/>
            <a:ext cx="2362200" cy="3371850"/>
          </a:xfrm>
        </p:spPr>
        <p:txBody>
          <a:bodyPr/>
          <a:lstStyle/>
          <a:p>
            <a:pPr lvl="0"/>
            <a:r>
              <a:rPr lang="en-US" dirty="0"/>
              <a:t>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179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hoto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6351" y="0"/>
            <a:ext cx="6114362" cy="5143500"/>
          </a:xfrm>
        </p:spPr>
        <p:txBody>
          <a:bodyPr/>
          <a:lstStyle/>
          <a:p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120712" y="0"/>
            <a:ext cx="0" cy="5143502"/>
          </a:xfrm>
          <a:prstGeom prst="line">
            <a:avLst/>
          </a:prstGeom>
          <a:ln w="19050">
            <a:solidFill>
              <a:srgbClr val="D3D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368654" y="704850"/>
            <a:ext cx="2362200" cy="3371850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US" dirty="0"/>
              <a:t>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397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u="sng">
                <a:solidFill>
                  <a:srgbClr val="D3D3D3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en-US" dirty="0"/>
              <a:t>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328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282304"/>
            <a:ext cx="7886700" cy="2139553"/>
          </a:xfrm>
        </p:spPr>
        <p:txBody>
          <a:bodyPr anchor="b">
            <a:normAutofit/>
          </a:bodyPr>
          <a:lstStyle>
            <a:lvl1pPr>
              <a:defRPr sz="4350" u="sng">
                <a:solidFill>
                  <a:srgbClr val="D3D3D3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rgbClr val="BEBEBE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563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u="sng">
                <a:solidFill>
                  <a:srgbClr val="D3D3D3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81150"/>
            <a:ext cx="3886200" cy="3051572"/>
          </a:xfrm>
        </p:spPr>
        <p:txBody>
          <a:bodyPr/>
          <a:lstStyle>
            <a:lvl1pPr>
              <a:defRPr>
                <a:solidFill>
                  <a:srgbClr val="D3D3D3"/>
                </a:solidFill>
              </a:defRPr>
            </a:lvl1pPr>
            <a:lvl2pPr>
              <a:defRPr>
                <a:solidFill>
                  <a:srgbClr val="D3D3D3"/>
                </a:solidFill>
              </a:defRPr>
            </a:lvl2pPr>
            <a:lvl3pPr>
              <a:defRPr>
                <a:solidFill>
                  <a:srgbClr val="D3D3D3"/>
                </a:solidFill>
              </a:defRPr>
            </a:lvl3pPr>
            <a:lvl4pPr>
              <a:defRPr>
                <a:solidFill>
                  <a:srgbClr val="D3D3D3"/>
                </a:solidFill>
              </a:defRPr>
            </a:lvl4pPr>
            <a:lvl5pPr>
              <a:defRPr>
                <a:solidFill>
                  <a:srgbClr val="D3D3D3"/>
                </a:solidFill>
              </a:defRPr>
            </a:lvl5pPr>
          </a:lstStyle>
          <a:p>
            <a:pPr lvl="0"/>
            <a:r>
              <a:rPr lang="en-US" dirty="0"/>
              <a:t>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81149"/>
            <a:ext cx="3886200" cy="3051573"/>
          </a:xfrm>
        </p:spPr>
        <p:txBody>
          <a:bodyPr/>
          <a:lstStyle>
            <a:lvl1pPr>
              <a:defRPr>
                <a:solidFill>
                  <a:srgbClr val="D3D3D3"/>
                </a:solidFill>
              </a:defRPr>
            </a:lvl1pPr>
            <a:lvl2pPr>
              <a:defRPr>
                <a:solidFill>
                  <a:srgbClr val="D3D3D3"/>
                </a:solidFill>
              </a:defRPr>
            </a:lvl2pPr>
            <a:lvl3pPr>
              <a:defRPr>
                <a:solidFill>
                  <a:srgbClr val="D3D3D3"/>
                </a:solidFill>
              </a:defRPr>
            </a:lvl3pPr>
            <a:lvl4pPr>
              <a:defRPr>
                <a:solidFill>
                  <a:srgbClr val="D3D3D3"/>
                </a:solidFill>
              </a:defRPr>
            </a:lvl4pPr>
            <a:lvl5pPr>
              <a:defRPr>
                <a:solidFill>
                  <a:srgbClr val="D3D3D3"/>
                </a:solidFill>
              </a:defRPr>
            </a:lvl5pPr>
          </a:lstStyle>
          <a:p>
            <a:pPr lvl="0"/>
            <a:r>
              <a:rPr lang="en-US" dirty="0"/>
              <a:t>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8720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1" y="273844"/>
            <a:ext cx="7886700" cy="994172"/>
          </a:xfrm>
        </p:spPr>
        <p:txBody>
          <a:bodyPr/>
          <a:lstStyle>
            <a:lvl1pPr>
              <a:defRPr u="sng">
                <a:solidFill>
                  <a:srgbClr val="D3D3D3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562101"/>
            <a:ext cx="3868340" cy="3080147"/>
          </a:xfrm>
        </p:spPr>
        <p:txBody>
          <a:bodyPr/>
          <a:lstStyle>
            <a:lvl1pPr>
              <a:defRPr>
                <a:solidFill>
                  <a:srgbClr val="D3D3D3"/>
                </a:solidFill>
              </a:defRPr>
            </a:lvl1pPr>
            <a:lvl2pPr>
              <a:defRPr>
                <a:solidFill>
                  <a:srgbClr val="D3D3D3"/>
                </a:solidFill>
              </a:defRPr>
            </a:lvl2pPr>
            <a:lvl3pPr>
              <a:defRPr>
                <a:solidFill>
                  <a:srgbClr val="D3D3D3"/>
                </a:solidFill>
              </a:defRPr>
            </a:lvl3pPr>
            <a:lvl4pPr>
              <a:defRPr>
                <a:solidFill>
                  <a:srgbClr val="D3D3D3"/>
                </a:solidFill>
              </a:defRPr>
            </a:lvl4pPr>
            <a:lvl5pPr>
              <a:defRPr>
                <a:solidFill>
                  <a:srgbClr val="D3D3D3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562101"/>
            <a:ext cx="3887391" cy="3080147"/>
          </a:xfrm>
        </p:spPr>
        <p:txBody>
          <a:bodyPr/>
          <a:lstStyle>
            <a:lvl1pPr>
              <a:defRPr>
                <a:solidFill>
                  <a:srgbClr val="D3D3D3"/>
                </a:solidFill>
              </a:defRPr>
            </a:lvl1pPr>
            <a:lvl2pPr>
              <a:defRPr>
                <a:solidFill>
                  <a:srgbClr val="D3D3D3"/>
                </a:solidFill>
              </a:defRPr>
            </a:lvl2pPr>
            <a:lvl3pPr>
              <a:defRPr>
                <a:solidFill>
                  <a:srgbClr val="D3D3D3"/>
                </a:solidFill>
              </a:defRPr>
            </a:lvl3pPr>
            <a:lvl4pPr>
              <a:defRPr>
                <a:solidFill>
                  <a:srgbClr val="D3D3D3"/>
                </a:solidFill>
              </a:defRPr>
            </a:lvl4pPr>
            <a:lvl5pPr>
              <a:defRPr>
                <a:solidFill>
                  <a:srgbClr val="D3D3D3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4572000" y="1562100"/>
            <a:ext cx="0" cy="3070622"/>
          </a:xfrm>
          <a:prstGeom prst="line">
            <a:avLst/>
          </a:prstGeom>
          <a:ln w="19050">
            <a:solidFill>
              <a:srgbClr val="D3D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476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eaker Slide" type="secHead" preserve="1">
  <p:cSld name="Speaker Slide 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11700" y="35230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3400"/>
              <a:buFont typeface="Besley"/>
              <a:buNone/>
              <a:defRPr sz="3400">
                <a:solidFill>
                  <a:srgbClr val="003027"/>
                </a:solidFill>
                <a:latin typeface="Besley"/>
                <a:ea typeface="Besley"/>
                <a:cs typeface="Besley"/>
                <a:sym typeface="Besle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16" name="Google Shape;16;p3"/>
          <p:cNvSpPr>
            <a:spLocks noGrp="1"/>
          </p:cNvSpPr>
          <p:nvPr>
            <p:ph type="pic" idx="2" hasCustomPrompt="1"/>
          </p:nvPr>
        </p:nvSpPr>
        <p:spPr>
          <a:xfrm>
            <a:off x="687275" y="1328137"/>
            <a:ext cx="1606200" cy="18750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marL="114300" indent="0" algn="l">
              <a:buFontTx/>
              <a:buNone/>
              <a:defRPr sz="1200"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7" name="Google Shape;17;p3"/>
          <p:cNvSpPr>
            <a:spLocks noGrp="1"/>
          </p:cNvSpPr>
          <p:nvPr>
            <p:ph type="pic" idx="3" hasCustomPrompt="1"/>
          </p:nvPr>
        </p:nvSpPr>
        <p:spPr>
          <a:xfrm>
            <a:off x="2741689" y="1328137"/>
            <a:ext cx="1606200" cy="18750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marL="114300" indent="0" algn="r">
              <a:buFontTx/>
              <a:buNone/>
              <a:defRPr sz="1200"/>
            </a:lvl1pPr>
          </a:lstStyle>
          <a:p>
            <a:pPr marL="1143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800"/>
              <a:buFontTx/>
              <a:buNone/>
              <a:tabLst/>
              <a:defRPr/>
            </a:pPr>
            <a:r>
              <a:rPr lang="en-US" dirty="0"/>
              <a:t>Click icon to add image</a:t>
            </a:r>
          </a:p>
        </p:txBody>
      </p:sp>
      <p:sp>
        <p:nvSpPr>
          <p:cNvPr id="18" name="Google Shape;18;p3"/>
          <p:cNvSpPr>
            <a:spLocks noGrp="1"/>
          </p:cNvSpPr>
          <p:nvPr>
            <p:ph type="pic" idx="4" hasCustomPrompt="1"/>
          </p:nvPr>
        </p:nvSpPr>
        <p:spPr>
          <a:xfrm>
            <a:off x="4796103" y="1328137"/>
            <a:ext cx="1606200" cy="1875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14300" indent="0" algn="ctr">
              <a:buFontTx/>
              <a:buNone/>
              <a:defRPr sz="1200"/>
            </a:lvl1pPr>
          </a:lstStyle>
          <a:p>
            <a:pPr marL="1143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800"/>
              <a:buFontTx/>
              <a:buNone/>
              <a:tabLst/>
              <a:defRPr/>
            </a:pPr>
            <a:r>
              <a:rPr lang="en-US" dirty="0"/>
              <a:t>Click icon to add image</a:t>
            </a:r>
          </a:p>
        </p:txBody>
      </p:sp>
      <p:sp>
        <p:nvSpPr>
          <p:cNvPr id="19" name="Google Shape;19;p3"/>
          <p:cNvSpPr>
            <a:spLocks noGrp="1"/>
          </p:cNvSpPr>
          <p:nvPr>
            <p:ph type="pic" idx="5" hasCustomPrompt="1"/>
          </p:nvPr>
        </p:nvSpPr>
        <p:spPr>
          <a:xfrm>
            <a:off x="6850493" y="1328137"/>
            <a:ext cx="1606200" cy="18750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marL="114300" indent="0" algn="l">
              <a:buFontTx/>
              <a:buNone/>
              <a:defRPr sz="1200"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687125" y="3372100"/>
            <a:ext cx="1606200" cy="14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27000" lvl="0" indent="0" algn="ctr">
              <a:spcBef>
                <a:spcPts val="0"/>
              </a:spcBef>
              <a:spcAft>
                <a:spcPts val="0"/>
              </a:spcAft>
              <a:buClr>
                <a:srgbClr val="42733B"/>
              </a:buClr>
              <a:buSzPts val="1600"/>
              <a:buFontTx/>
              <a:buNone/>
              <a:defRPr sz="1600">
                <a:solidFill>
                  <a:srgbClr val="42733B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○"/>
              <a:defRPr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■"/>
              <a:defRPr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●"/>
              <a:defRPr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○"/>
              <a:defRPr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■"/>
              <a:defRPr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●"/>
              <a:defRPr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○"/>
              <a:defRPr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■"/>
              <a:defRPr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 dirty="0"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6"/>
          </p:nvPr>
        </p:nvSpPr>
        <p:spPr>
          <a:xfrm>
            <a:off x="2741850" y="3372100"/>
            <a:ext cx="1606200" cy="14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27000" lvl="0" indent="0" algn="ctr" rtl="0">
              <a:spcBef>
                <a:spcPts val="0"/>
              </a:spcBef>
              <a:spcAft>
                <a:spcPts val="0"/>
              </a:spcAft>
              <a:buClr>
                <a:srgbClr val="42733B"/>
              </a:buClr>
              <a:buSzPts val="1600"/>
              <a:buFontTx/>
              <a:buNone/>
              <a:defRPr sz="1600">
                <a:solidFill>
                  <a:srgbClr val="42733B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○"/>
              <a:defRPr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■"/>
              <a:defRPr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●"/>
              <a:defRPr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○"/>
              <a:defRPr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■"/>
              <a:defRPr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●"/>
              <a:defRPr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○"/>
              <a:defRPr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■"/>
              <a:defRPr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 dirty="0"/>
          </a:p>
        </p:txBody>
      </p:sp>
      <p:sp>
        <p:nvSpPr>
          <p:cNvPr id="22" name="Google Shape;22;p3"/>
          <p:cNvSpPr txBox="1">
            <a:spLocks noGrp="1"/>
          </p:cNvSpPr>
          <p:nvPr>
            <p:ph type="body" idx="7"/>
          </p:nvPr>
        </p:nvSpPr>
        <p:spPr>
          <a:xfrm>
            <a:off x="4796075" y="3372100"/>
            <a:ext cx="1606200" cy="14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27000" lvl="0" indent="0" algn="ctr" rtl="0">
              <a:spcBef>
                <a:spcPts val="0"/>
              </a:spcBef>
              <a:spcAft>
                <a:spcPts val="0"/>
              </a:spcAft>
              <a:buClr>
                <a:srgbClr val="42733B"/>
              </a:buClr>
              <a:buSzPts val="1600"/>
              <a:buFontTx/>
              <a:buNone/>
              <a:defRPr sz="1600">
                <a:solidFill>
                  <a:srgbClr val="42733B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○"/>
              <a:defRPr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■"/>
              <a:defRPr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●"/>
              <a:defRPr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○"/>
              <a:defRPr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■"/>
              <a:defRPr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●"/>
              <a:defRPr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○"/>
              <a:defRPr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■"/>
              <a:defRPr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 dirty="0"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8"/>
          </p:nvPr>
        </p:nvSpPr>
        <p:spPr>
          <a:xfrm>
            <a:off x="6850500" y="3372100"/>
            <a:ext cx="1606200" cy="14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27000" lvl="0" indent="0" algn="ctr" rtl="0">
              <a:spcBef>
                <a:spcPts val="0"/>
              </a:spcBef>
              <a:spcAft>
                <a:spcPts val="0"/>
              </a:spcAft>
              <a:buClr>
                <a:srgbClr val="42733B"/>
              </a:buClr>
              <a:buSzPts val="1600"/>
              <a:buFontTx/>
              <a:buNone/>
              <a:defRPr sz="1600">
                <a:solidFill>
                  <a:srgbClr val="42733B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○"/>
              <a:defRPr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■"/>
              <a:defRPr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●"/>
              <a:defRPr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○"/>
              <a:defRPr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■"/>
              <a:defRPr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●"/>
              <a:defRPr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○"/>
              <a:defRPr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■"/>
              <a:defRPr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 dirty="0"/>
          </a:p>
        </p:txBody>
      </p:sp>
      <p:pic>
        <p:nvPicPr>
          <p:cNvPr id="2" name="Google Shape;41;p7">
            <a:extLst>
              <a:ext uri="{FF2B5EF4-FFF2-40B4-BE49-F238E27FC236}">
                <a16:creationId xmlns:a16="http://schemas.microsoft.com/office/drawing/2014/main" id="{3B293F42-CC83-E689-0686-87246B5EF36D}"/>
              </a:ext>
            </a:extLst>
          </p:cNvPr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729675" y="4809525"/>
            <a:ext cx="321000" cy="240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41551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collage with 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 userDrawn="1"/>
        </p:nvGraphicFramePr>
        <p:xfrm>
          <a:off x="-2" y="-1"/>
          <a:ext cx="9144000" cy="5143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89891872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312207044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961793271"/>
                    </a:ext>
                  </a:extLst>
                </a:gridCol>
              </a:tblGrid>
              <a:tr h="1714500"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14348220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7790570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2780954"/>
                  </a:ext>
                </a:extLst>
              </a:tr>
            </a:tbl>
          </a:graphicData>
        </a:graphic>
      </p:graphicFrame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3028950" cy="1701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3057525" y="1"/>
            <a:ext cx="3028949" cy="1701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6115048" y="1"/>
            <a:ext cx="3028950" cy="1701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28575" y="1720850"/>
            <a:ext cx="3000373" cy="168274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3057523" y="1720850"/>
            <a:ext cx="3028949" cy="168274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6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6115048" y="1739899"/>
            <a:ext cx="3028950" cy="16637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7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-2" y="3441698"/>
            <a:ext cx="3028950" cy="16827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8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3057523" y="3441698"/>
            <a:ext cx="3028949" cy="168275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9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6115047" y="3441697"/>
            <a:ext cx="3028950" cy="169227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10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2 photo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 userDrawn="1"/>
        </p:nvGraphicFramePr>
        <p:xfrm>
          <a:off x="-1" y="0"/>
          <a:ext cx="9144000" cy="5143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775185354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463808867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36245661"/>
                    </a:ext>
                  </a:extLst>
                </a:gridCol>
              </a:tblGrid>
              <a:tr h="2571750"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172833"/>
                  </a:ext>
                </a:extLst>
              </a:tr>
              <a:tr h="2571750"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0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023512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 userDrawn="1"/>
        </p:nvSpPr>
        <p:spPr>
          <a:xfrm>
            <a:off x="3327400" y="393700"/>
            <a:ext cx="25781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Optional Text</a:t>
            </a:r>
            <a:r>
              <a:rPr lang="en-US" sz="1800" baseline="0" dirty="0">
                <a:solidFill>
                  <a:schemeClr val="bg1"/>
                </a:solidFill>
              </a:rPr>
              <a:t> Can Go Here</a:t>
            </a:r>
          </a:p>
          <a:p>
            <a:endParaRPr lang="en-US" sz="1800" baseline="0" dirty="0">
              <a:solidFill>
                <a:schemeClr val="bg1"/>
              </a:solidFill>
            </a:endParaRPr>
          </a:p>
          <a:p>
            <a:r>
              <a:rPr lang="en-US" sz="1800" baseline="0" dirty="0">
                <a:solidFill>
                  <a:schemeClr val="bg1"/>
                </a:solidFill>
              </a:rPr>
              <a:t>This block could be gray, blue, or green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34904" cy="25717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2597149"/>
            <a:ext cx="3034904" cy="254635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3054547" y="2597149"/>
            <a:ext cx="3035102" cy="254635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108898" y="25400"/>
            <a:ext cx="3035102" cy="252095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1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6108898" y="2584449"/>
            <a:ext cx="3035102" cy="2533651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22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and 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u="sng">
                <a:solidFill>
                  <a:srgbClr val="D3D3D3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8019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hoto with Caption_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9841" y="342900"/>
            <a:ext cx="2949178" cy="1041400"/>
          </a:xfrm>
        </p:spPr>
        <p:txBody>
          <a:bodyPr anchor="b">
            <a:normAutofit/>
          </a:bodyPr>
          <a:lstStyle>
            <a:lvl1pPr>
              <a:defRPr sz="2700" b="1" u="sng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906442" y="0"/>
            <a:ext cx="5256609" cy="51435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3887391" y="0"/>
            <a:ext cx="0" cy="5143500"/>
          </a:xfrm>
          <a:prstGeom prst="line">
            <a:avLst/>
          </a:prstGeom>
          <a:ln w="19050">
            <a:solidFill>
              <a:srgbClr val="D3D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064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photo_logo show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4287451"/>
          </a:xfrm>
        </p:spPr>
        <p:txBody>
          <a:bodyPr/>
          <a:lstStyle/>
          <a:p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4300152"/>
            <a:ext cx="9144000" cy="0"/>
          </a:xfrm>
          <a:prstGeom prst="line">
            <a:avLst/>
          </a:prstGeom>
          <a:ln w="19050">
            <a:solidFill>
              <a:srgbClr val="D3D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769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79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437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ull slide photo_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15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Slide photo_logo show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4287451"/>
          </a:xfrm>
        </p:spPr>
        <p:txBody>
          <a:bodyPr/>
          <a:lstStyle/>
          <a:p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4300152"/>
            <a:ext cx="9144000" cy="0"/>
          </a:xfrm>
          <a:prstGeom prst="line">
            <a:avLst/>
          </a:prstGeom>
          <a:ln w="19050">
            <a:solidFill>
              <a:srgbClr val="D3D3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771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eaker Slide" type="secHead" preserve="1">
  <p:cSld name="Speaker Slide (dark green)">
    <p:bg>
      <p:bgPr>
        <a:solidFill>
          <a:srgbClr val="023027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11700" y="35230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3400"/>
              <a:buFont typeface="Besley"/>
              <a:buNone/>
              <a:defRPr sz="3400">
                <a:solidFill>
                  <a:srgbClr val="F2F3EE"/>
                </a:solidFill>
                <a:latin typeface="Besley"/>
                <a:ea typeface="Besley"/>
                <a:cs typeface="Besley"/>
                <a:sym typeface="Besle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16" name="Google Shape;16;p3"/>
          <p:cNvSpPr>
            <a:spLocks noGrp="1"/>
          </p:cNvSpPr>
          <p:nvPr>
            <p:ph type="pic" idx="2" hasCustomPrompt="1"/>
          </p:nvPr>
        </p:nvSpPr>
        <p:spPr>
          <a:xfrm>
            <a:off x="687275" y="1328137"/>
            <a:ext cx="1606200" cy="18750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marL="114300" indent="0" algn="l">
              <a:buFontTx/>
              <a:buNone/>
              <a:defRPr sz="1200"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7" name="Google Shape;17;p3"/>
          <p:cNvSpPr>
            <a:spLocks noGrp="1"/>
          </p:cNvSpPr>
          <p:nvPr>
            <p:ph type="pic" idx="3" hasCustomPrompt="1"/>
          </p:nvPr>
        </p:nvSpPr>
        <p:spPr>
          <a:xfrm>
            <a:off x="2741689" y="1328137"/>
            <a:ext cx="1606200" cy="18750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marL="114300" indent="0" algn="r">
              <a:buFontTx/>
              <a:buNone/>
              <a:defRPr sz="1200"/>
            </a:lvl1pPr>
          </a:lstStyle>
          <a:p>
            <a:pPr marL="1143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800"/>
              <a:buFontTx/>
              <a:buNone/>
              <a:tabLst/>
              <a:defRPr/>
            </a:pPr>
            <a:r>
              <a:rPr lang="en-US" dirty="0"/>
              <a:t>Click icon to add image</a:t>
            </a:r>
          </a:p>
        </p:txBody>
      </p:sp>
      <p:sp>
        <p:nvSpPr>
          <p:cNvPr id="18" name="Google Shape;18;p3"/>
          <p:cNvSpPr>
            <a:spLocks noGrp="1"/>
          </p:cNvSpPr>
          <p:nvPr>
            <p:ph type="pic" idx="4" hasCustomPrompt="1"/>
          </p:nvPr>
        </p:nvSpPr>
        <p:spPr>
          <a:xfrm>
            <a:off x="4796103" y="1328137"/>
            <a:ext cx="1606200" cy="1875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14300" indent="0" algn="ctr">
              <a:buFontTx/>
              <a:buNone/>
              <a:defRPr sz="1200"/>
            </a:lvl1pPr>
          </a:lstStyle>
          <a:p>
            <a:pPr marL="1143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800"/>
              <a:buFontTx/>
              <a:buNone/>
              <a:tabLst/>
              <a:defRPr/>
            </a:pPr>
            <a:r>
              <a:rPr lang="en-US" dirty="0"/>
              <a:t>Click icon to add image</a:t>
            </a:r>
          </a:p>
        </p:txBody>
      </p:sp>
      <p:sp>
        <p:nvSpPr>
          <p:cNvPr id="19" name="Google Shape;19;p3"/>
          <p:cNvSpPr>
            <a:spLocks noGrp="1"/>
          </p:cNvSpPr>
          <p:nvPr>
            <p:ph type="pic" idx="5" hasCustomPrompt="1"/>
          </p:nvPr>
        </p:nvSpPr>
        <p:spPr>
          <a:xfrm>
            <a:off x="6850493" y="1328137"/>
            <a:ext cx="1606200" cy="1875000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marL="114300" indent="0" algn="l">
              <a:buFontTx/>
              <a:buNone/>
              <a:defRPr sz="1200"/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687125" y="3372100"/>
            <a:ext cx="1606200" cy="14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27000" lvl="0" indent="0" algn="ctr">
              <a:spcBef>
                <a:spcPts val="0"/>
              </a:spcBef>
              <a:spcAft>
                <a:spcPts val="0"/>
              </a:spcAft>
              <a:buClr>
                <a:srgbClr val="42733B"/>
              </a:buClr>
              <a:buSzPts val="1600"/>
              <a:buFontTx/>
              <a:buNone/>
              <a:defRPr sz="1600">
                <a:solidFill>
                  <a:srgbClr val="42733B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○"/>
              <a:defRPr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■"/>
              <a:defRPr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●"/>
              <a:defRPr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○"/>
              <a:defRPr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■"/>
              <a:defRPr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●"/>
              <a:defRPr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○"/>
              <a:defRPr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■"/>
              <a:defRPr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 dirty="0"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6"/>
          </p:nvPr>
        </p:nvSpPr>
        <p:spPr>
          <a:xfrm>
            <a:off x="2741850" y="3372100"/>
            <a:ext cx="1606200" cy="14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27000" lvl="0" indent="0" algn="ctr" rtl="0">
              <a:spcBef>
                <a:spcPts val="0"/>
              </a:spcBef>
              <a:spcAft>
                <a:spcPts val="0"/>
              </a:spcAft>
              <a:buClr>
                <a:srgbClr val="42733B"/>
              </a:buClr>
              <a:buSzPts val="1600"/>
              <a:buFontTx/>
              <a:buNone/>
              <a:defRPr sz="1600">
                <a:solidFill>
                  <a:srgbClr val="42733B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○"/>
              <a:defRPr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■"/>
              <a:defRPr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●"/>
              <a:defRPr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○"/>
              <a:defRPr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■"/>
              <a:defRPr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●"/>
              <a:defRPr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○"/>
              <a:defRPr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■"/>
              <a:defRPr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 dirty="0"/>
          </a:p>
        </p:txBody>
      </p:sp>
      <p:sp>
        <p:nvSpPr>
          <p:cNvPr id="22" name="Google Shape;22;p3"/>
          <p:cNvSpPr txBox="1">
            <a:spLocks noGrp="1"/>
          </p:cNvSpPr>
          <p:nvPr>
            <p:ph type="body" idx="7"/>
          </p:nvPr>
        </p:nvSpPr>
        <p:spPr>
          <a:xfrm>
            <a:off x="4796075" y="3372100"/>
            <a:ext cx="1606200" cy="14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27000" lvl="0" indent="0" algn="ctr" rtl="0">
              <a:spcBef>
                <a:spcPts val="0"/>
              </a:spcBef>
              <a:spcAft>
                <a:spcPts val="0"/>
              </a:spcAft>
              <a:buClr>
                <a:srgbClr val="42733B"/>
              </a:buClr>
              <a:buSzPts val="1600"/>
              <a:buFontTx/>
              <a:buNone/>
              <a:defRPr sz="1600">
                <a:solidFill>
                  <a:srgbClr val="42733B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○"/>
              <a:defRPr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■"/>
              <a:defRPr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●"/>
              <a:defRPr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○"/>
              <a:defRPr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■"/>
              <a:defRPr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●"/>
              <a:defRPr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○"/>
              <a:defRPr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■"/>
              <a:defRPr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 dirty="0"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8"/>
          </p:nvPr>
        </p:nvSpPr>
        <p:spPr>
          <a:xfrm>
            <a:off x="6850500" y="3372100"/>
            <a:ext cx="1606200" cy="147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27000" lvl="0" indent="0" algn="ctr" rtl="0">
              <a:spcBef>
                <a:spcPts val="0"/>
              </a:spcBef>
              <a:spcAft>
                <a:spcPts val="0"/>
              </a:spcAft>
              <a:buClr>
                <a:srgbClr val="42733B"/>
              </a:buClr>
              <a:buSzPts val="1600"/>
              <a:buFontTx/>
              <a:buNone/>
              <a:defRPr sz="1600">
                <a:solidFill>
                  <a:srgbClr val="42733B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○"/>
              <a:defRPr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■"/>
              <a:defRPr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●"/>
              <a:defRPr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○"/>
              <a:defRPr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■"/>
              <a:defRPr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●"/>
              <a:defRPr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○"/>
              <a:defRPr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■"/>
              <a:defRPr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 dirty="0"/>
          </a:p>
        </p:txBody>
      </p:sp>
      <p:pic>
        <p:nvPicPr>
          <p:cNvPr id="2" name="Google Shape;41;p7">
            <a:extLst>
              <a:ext uri="{FF2B5EF4-FFF2-40B4-BE49-F238E27FC236}">
                <a16:creationId xmlns:a16="http://schemas.microsoft.com/office/drawing/2014/main" id="{D814A914-0EAB-45A7-E6F6-008C9FAB2B70}"/>
              </a:ext>
            </a:extLst>
          </p:cNvPr>
          <p:cNvPicPr preferRelativeResize="0"/>
          <p:nvPr userDrawn="1"/>
        </p:nvPicPr>
        <p:blipFill>
          <a:blip r:embed="rId2"/>
          <a:srcRect/>
          <a:stretch/>
        </p:blipFill>
        <p:spPr>
          <a:xfrm>
            <a:off x="8729675" y="4809526"/>
            <a:ext cx="321000" cy="2400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7905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Title and description (green)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rgbClr val="4274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42743C"/>
              </a:solidFill>
            </a:endParaRPr>
          </a:p>
        </p:txBody>
      </p:sp>
      <p:sp>
        <p:nvSpPr>
          <p:cNvPr id="55" name="Google Shape;55;p10"/>
          <p:cNvSpPr txBox="1">
            <a:spLocks noGrp="1"/>
          </p:cNvSpPr>
          <p:nvPr>
            <p:ph type="title" hasCustomPrompt="1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3600"/>
              <a:buFont typeface="Besley"/>
              <a:buNone/>
              <a:defRPr sz="3600">
                <a:solidFill>
                  <a:srgbClr val="003027"/>
                </a:solidFill>
                <a:latin typeface="Besley"/>
                <a:ea typeface="Besley"/>
                <a:cs typeface="Besley"/>
                <a:sym typeface="Besle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Font typeface="Besley"/>
              <a:buNone/>
              <a:defRPr sz="4200">
                <a:latin typeface="Besley"/>
                <a:ea typeface="Besley"/>
                <a:cs typeface="Besley"/>
                <a:sym typeface="Besle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Font typeface="Besley"/>
              <a:buNone/>
              <a:defRPr sz="4200">
                <a:latin typeface="Besley"/>
                <a:ea typeface="Besley"/>
                <a:cs typeface="Besley"/>
                <a:sym typeface="Besle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Font typeface="Besley"/>
              <a:buNone/>
              <a:defRPr sz="4200">
                <a:latin typeface="Besley"/>
                <a:ea typeface="Besley"/>
                <a:cs typeface="Besley"/>
                <a:sym typeface="Besle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Font typeface="Besley"/>
              <a:buNone/>
              <a:defRPr sz="4200">
                <a:latin typeface="Besley"/>
                <a:ea typeface="Besley"/>
                <a:cs typeface="Besley"/>
                <a:sym typeface="Besle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Font typeface="Besley"/>
              <a:buNone/>
              <a:defRPr sz="4200">
                <a:latin typeface="Besley"/>
                <a:ea typeface="Besley"/>
                <a:cs typeface="Besley"/>
                <a:sym typeface="Besle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Font typeface="Besley"/>
              <a:buNone/>
              <a:defRPr sz="4200">
                <a:latin typeface="Besley"/>
                <a:ea typeface="Besley"/>
                <a:cs typeface="Besley"/>
                <a:sym typeface="Besle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Font typeface="Besley"/>
              <a:buNone/>
              <a:defRPr sz="4200">
                <a:latin typeface="Besley"/>
                <a:ea typeface="Besley"/>
                <a:cs typeface="Besley"/>
                <a:sym typeface="Besle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Font typeface="Besley"/>
              <a:buNone/>
              <a:defRPr sz="4200">
                <a:latin typeface="Besley"/>
                <a:ea typeface="Besley"/>
                <a:cs typeface="Besley"/>
                <a:sym typeface="Besle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3600"/>
              <a:buFont typeface="Besley"/>
              <a:buNone/>
              <a:tabLst/>
              <a:defRPr/>
            </a:pPr>
            <a:r>
              <a:rPr lang="en-US" dirty="0"/>
              <a:t>Click to add title</a:t>
            </a:r>
            <a:endParaRPr dirty="0"/>
          </a:p>
        </p:txBody>
      </p:sp>
      <p:sp>
        <p:nvSpPr>
          <p:cNvPr id="56" name="Google Shape;56;p10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733B"/>
              </a:buClr>
              <a:buSzPts val="2000"/>
              <a:buFont typeface="Inter"/>
              <a:buNone/>
              <a:defRPr sz="2000">
                <a:solidFill>
                  <a:srgbClr val="42733B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 dirty="0"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just">
              <a:spcBef>
                <a:spcPts val="0"/>
              </a:spcBef>
              <a:spcAft>
                <a:spcPts val="0"/>
              </a:spcAft>
              <a:buClr>
                <a:srgbClr val="F0F3EE"/>
              </a:buClr>
              <a:buSzPts val="1800"/>
              <a:buFont typeface="Arial" panose="020B0604020202020204" pitchFamily="34" charset="0"/>
              <a:buChar char="•"/>
              <a:defRPr>
                <a:solidFill>
                  <a:srgbClr val="F0F3EE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F0F3EE"/>
              </a:buClr>
              <a:buSzPts val="1400"/>
              <a:buFont typeface="Inter"/>
              <a:buChar char="○"/>
              <a:defRPr>
                <a:solidFill>
                  <a:srgbClr val="F0F3EE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F0F3EE"/>
              </a:buClr>
              <a:buSzPts val="1400"/>
              <a:buFont typeface="Inter"/>
              <a:buChar char="■"/>
              <a:defRPr>
                <a:solidFill>
                  <a:srgbClr val="F0F3EE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F0F3EE"/>
              </a:buClr>
              <a:buSzPts val="1400"/>
              <a:buFont typeface="Inter"/>
              <a:buChar char="●"/>
              <a:defRPr>
                <a:solidFill>
                  <a:srgbClr val="F0F3EE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F0F3EE"/>
              </a:buClr>
              <a:buSzPts val="1400"/>
              <a:buFont typeface="Inter"/>
              <a:buChar char="○"/>
              <a:defRPr>
                <a:solidFill>
                  <a:srgbClr val="F0F3EE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F0F3EE"/>
              </a:buClr>
              <a:buSzPts val="1400"/>
              <a:buFont typeface="Inter"/>
              <a:buChar char="■"/>
              <a:defRPr>
                <a:solidFill>
                  <a:srgbClr val="F0F3EE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F0F3EE"/>
              </a:buClr>
              <a:buSzPts val="1400"/>
              <a:buFont typeface="Inter"/>
              <a:buChar char="●"/>
              <a:defRPr>
                <a:solidFill>
                  <a:srgbClr val="F0F3EE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F0F3EE"/>
              </a:buClr>
              <a:buSzPts val="1400"/>
              <a:buFont typeface="Inter"/>
              <a:buChar char="○"/>
              <a:defRPr>
                <a:solidFill>
                  <a:srgbClr val="F0F3EE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F0F3EE"/>
              </a:buClr>
              <a:buSzPts val="1400"/>
              <a:buFont typeface="Inter"/>
              <a:buChar char="■"/>
              <a:defRPr>
                <a:solidFill>
                  <a:srgbClr val="F0F3EE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 dirty="0"/>
          </a:p>
        </p:txBody>
      </p:sp>
      <p:pic>
        <p:nvPicPr>
          <p:cNvPr id="2" name="Google Shape;41;p7">
            <a:extLst>
              <a:ext uri="{FF2B5EF4-FFF2-40B4-BE49-F238E27FC236}">
                <a16:creationId xmlns:a16="http://schemas.microsoft.com/office/drawing/2014/main" id="{31857D7C-7AEC-FB80-64F4-B8CA975FD90B}"/>
              </a:ext>
            </a:extLst>
          </p:cNvPr>
          <p:cNvPicPr preferRelativeResize="0"/>
          <p:nvPr userDrawn="1"/>
        </p:nvPicPr>
        <p:blipFill>
          <a:blip r:embed="rId2"/>
          <a:srcRect/>
          <a:stretch/>
        </p:blipFill>
        <p:spPr>
          <a:xfrm>
            <a:off x="8729675" y="4809526"/>
            <a:ext cx="321000" cy="2400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5158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1_Section title and descripti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rgbClr val="183F6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55;p10"/>
          <p:cNvSpPr txBox="1">
            <a:spLocks noGrp="1"/>
          </p:cNvSpPr>
          <p:nvPr>
            <p:ph type="title" hasCustomPrompt="1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3600"/>
              <a:buFont typeface="Besley"/>
              <a:buNone/>
              <a:defRPr sz="3600">
                <a:solidFill>
                  <a:srgbClr val="023027"/>
                </a:solidFill>
                <a:latin typeface="Besley"/>
                <a:ea typeface="Besley"/>
                <a:cs typeface="Besley"/>
                <a:sym typeface="Besle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Font typeface="Besley"/>
              <a:buNone/>
              <a:defRPr sz="4200">
                <a:latin typeface="Besley"/>
                <a:ea typeface="Besley"/>
                <a:cs typeface="Besley"/>
                <a:sym typeface="Besle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Font typeface="Besley"/>
              <a:buNone/>
              <a:defRPr sz="4200">
                <a:latin typeface="Besley"/>
                <a:ea typeface="Besley"/>
                <a:cs typeface="Besley"/>
                <a:sym typeface="Besle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Font typeface="Besley"/>
              <a:buNone/>
              <a:defRPr sz="4200">
                <a:latin typeface="Besley"/>
                <a:ea typeface="Besley"/>
                <a:cs typeface="Besley"/>
                <a:sym typeface="Besle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Font typeface="Besley"/>
              <a:buNone/>
              <a:defRPr sz="4200">
                <a:latin typeface="Besley"/>
                <a:ea typeface="Besley"/>
                <a:cs typeface="Besley"/>
                <a:sym typeface="Besle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Font typeface="Besley"/>
              <a:buNone/>
              <a:defRPr sz="4200">
                <a:latin typeface="Besley"/>
                <a:ea typeface="Besley"/>
                <a:cs typeface="Besley"/>
                <a:sym typeface="Besle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Font typeface="Besley"/>
              <a:buNone/>
              <a:defRPr sz="4200">
                <a:latin typeface="Besley"/>
                <a:ea typeface="Besley"/>
                <a:cs typeface="Besley"/>
                <a:sym typeface="Besle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Font typeface="Besley"/>
              <a:buNone/>
              <a:defRPr sz="4200">
                <a:latin typeface="Besley"/>
                <a:ea typeface="Besley"/>
                <a:cs typeface="Besley"/>
                <a:sym typeface="Besle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Font typeface="Besley"/>
              <a:buNone/>
              <a:defRPr sz="4200">
                <a:latin typeface="Besley"/>
                <a:ea typeface="Besley"/>
                <a:cs typeface="Besley"/>
                <a:sym typeface="Besle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3600"/>
              <a:buFont typeface="Besley"/>
              <a:buNone/>
              <a:tabLst/>
              <a:defRPr/>
            </a:pPr>
            <a:r>
              <a:rPr lang="en-US" dirty="0"/>
              <a:t>Click to add title</a:t>
            </a:r>
            <a:endParaRPr dirty="0"/>
          </a:p>
        </p:txBody>
      </p:sp>
      <p:sp>
        <p:nvSpPr>
          <p:cNvPr id="56" name="Google Shape;56;p10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733B"/>
              </a:buClr>
              <a:buSzPts val="2000"/>
              <a:buFont typeface="Inter"/>
              <a:buNone/>
              <a:defRPr sz="2000">
                <a:solidFill>
                  <a:srgbClr val="183F6E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 dirty="0"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just">
              <a:spcBef>
                <a:spcPts val="0"/>
              </a:spcBef>
              <a:spcAft>
                <a:spcPts val="0"/>
              </a:spcAft>
              <a:buClr>
                <a:srgbClr val="F0F3EE"/>
              </a:buClr>
              <a:buSzPts val="1800"/>
              <a:buFont typeface="Arial" panose="020B0604020202020204" pitchFamily="34" charset="0"/>
              <a:buChar char="•"/>
              <a:defRPr>
                <a:solidFill>
                  <a:srgbClr val="F0F3EE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F0F3EE"/>
              </a:buClr>
              <a:buSzPts val="1400"/>
              <a:buFont typeface="Inter"/>
              <a:buChar char="○"/>
              <a:defRPr>
                <a:solidFill>
                  <a:srgbClr val="F0F3EE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F0F3EE"/>
              </a:buClr>
              <a:buSzPts val="1400"/>
              <a:buFont typeface="Inter"/>
              <a:buChar char="■"/>
              <a:defRPr>
                <a:solidFill>
                  <a:srgbClr val="F0F3EE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F0F3EE"/>
              </a:buClr>
              <a:buSzPts val="1400"/>
              <a:buFont typeface="Inter"/>
              <a:buChar char="●"/>
              <a:defRPr>
                <a:solidFill>
                  <a:srgbClr val="F0F3EE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F0F3EE"/>
              </a:buClr>
              <a:buSzPts val="1400"/>
              <a:buFont typeface="Inter"/>
              <a:buChar char="○"/>
              <a:defRPr>
                <a:solidFill>
                  <a:srgbClr val="F0F3EE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F0F3EE"/>
              </a:buClr>
              <a:buSzPts val="1400"/>
              <a:buFont typeface="Inter"/>
              <a:buChar char="■"/>
              <a:defRPr>
                <a:solidFill>
                  <a:srgbClr val="F0F3EE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F0F3EE"/>
              </a:buClr>
              <a:buSzPts val="1400"/>
              <a:buFont typeface="Inter"/>
              <a:buChar char="●"/>
              <a:defRPr>
                <a:solidFill>
                  <a:srgbClr val="F0F3EE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F0F3EE"/>
              </a:buClr>
              <a:buSzPts val="1400"/>
              <a:buFont typeface="Inter"/>
              <a:buChar char="○"/>
              <a:defRPr>
                <a:solidFill>
                  <a:srgbClr val="F0F3EE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F0F3EE"/>
              </a:buClr>
              <a:buSzPts val="1400"/>
              <a:buFont typeface="Inter"/>
              <a:buChar char="■"/>
              <a:defRPr>
                <a:solidFill>
                  <a:srgbClr val="F0F3EE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 dirty="0"/>
          </a:p>
        </p:txBody>
      </p:sp>
      <p:pic>
        <p:nvPicPr>
          <p:cNvPr id="2" name="Google Shape;41;p7">
            <a:extLst>
              <a:ext uri="{FF2B5EF4-FFF2-40B4-BE49-F238E27FC236}">
                <a16:creationId xmlns:a16="http://schemas.microsoft.com/office/drawing/2014/main" id="{25E67091-DE08-1269-A254-8F34A6A9435A}"/>
              </a:ext>
            </a:extLst>
          </p:cNvPr>
          <p:cNvPicPr preferRelativeResize="0"/>
          <p:nvPr userDrawn="1"/>
        </p:nvPicPr>
        <p:blipFill>
          <a:blip r:embed="rId2"/>
          <a:srcRect/>
          <a:stretch/>
        </p:blipFill>
        <p:spPr>
          <a:xfrm>
            <a:off x="8729675" y="4809526"/>
            <a:ext cx="321000" cy="2400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0405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8.jp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image" Target="../media/image9.jpeg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0F3EE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2800"/>
              <a:buFont typeface="Besley"/>
              <a:buNone/>
              <a:defRPr sz="2800">
                <a:solidFill>
                  <a:srgbClr val="003027"/>
                </a:solidFill>
                <a:latin typeface="Besley"/>
                <a:ea typeface="Besley"/>
                <a:cs typeface="Besley"/>
                <a:sym typeface="Besle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800"/>
              <a:buFont typeface="Inter"/>
              <a:buChar char="●"/>
              <a:defRPr sz="1800"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400"/>
              <a:buFont typeface="Inter"/>
              <a:buChar char="○"/>
              <a:defRPr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400"/>
              <a:buFont typeface="Inter"/>
              <a:buChar char="■"/>
              <a:defRPr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400"/>
              <a:buFont typeface="Inter"/>
              <a:buChar char="●"/>
              <a:defRPr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400"/>
              <a:buFont typeface="Inter"/>
              <a:buChar char="○"/>
              <a:defRPr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400"/>
              <a:buFont typeface="Inter"/>
              <a:buChar char="■"/>
              <a:defRPr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400"/>
              <a:buFont typeface="Inter"/>
              <a:buChar char="●"/>
              <a:defRPr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400"/>
              <a:buFont typeface="Inter"/>
              <a:buChar char="○"/>
              <a:defRPr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400"/>
              <a:buFont typeface="Inter"/>
              <a:buChar char="■"/>
              <a:defRPr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89" r:id="rId2"/>
    <p:sldLayoutId id="2147483683" r:id="rId3"/>
    <p:sldLayoutId id="2147483675" r:id="rId4"/>
    <p:sldLayoutId id="2147483685" r:id="rId5"/>
    <p:sldLayoutId id="2147483690" r:id="rId6"/>
    <p:sldLayoutId id="2147483686" r:id="rId7"/>
    <p:sldLayoutId id="2147483662" r:id="rId8"/>
    <p:sldLayoutId id="2147483691" r:id="rId9"/>
    <p:sldLayoutId id="2147483671" r:id="rId10"/>
    <p:sldLayoutId id="2147483687" r:id="rId11"/>
    <p:sldLayoutId id="2147483682" r:id="rId12"/>
    <p:sldLayoutId id="2147483688" r:id="rId13"/>
    <p:sldLayoutId id="2147483692" r:id="rId14"/>
    <p:sldLayoutId id="2147483693" r:id="rId15"/>
    <p:sldLayoutId id="2147483694" r:id="rId16"/>
    <p:sldLayoutId id="2147483695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  <p:sldLayoutId id="2147483670" r:id="rId25"/>
    <p:sldLayoutId id="2147483677" r:id="rId26"/>
    <p:sldLayoutId id="2147483678" r:id="rId27"/>
    <p:sldLayoutId id="2147483679" r:id="rId28"/>
    <p:sldLayoutId id="2147483680" r:id="rId29"/>
    <p:sldLayoutId id="2147483696" r:id="rId30"/>
    <p:sldLayoutId id="2147483681" r:id="rId31"/>
    <p:sldLayoutId id="2147483698" r:id="rId32"/>
    <p:sldLayoutId id="2147483699" r:id="rId33"/>
    <p:sldLayoutId id="2147483700" r:id="rId34"/>
    <p:sldLayoutId id="2147483697" r:id="rId35"/>
    <p:sldLayoutId id="2147483684" r:id="rId36"/>
    <p:sldLayoutId id="2147483676" r:id="rId3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114300" marR="0" lvl="0" indent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Tx/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FDCB493-0904-448F-8C6B-3F1E48C06D9B}"/>
              </a:ext>
            </a:extLst>
          </p:cNvPr>
          <p:cNvSpPr/>
          <p:nvPr userDrawn="1"/>
        </p:nvSpPr>
        <p:spPr>
          <a:xfrm>
            <a:off x="7151914" y="4177899"/>
            <a:ext cx="1706336" cy="808847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DA3632-42A3-4866-912F-F1311C56A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327A50-2DC8-481B-AA1B-C720F1BA0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4668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57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tx1"/>
        </a:buClr>
        <a:buFont typeface="Wingdings" panose="05000000000000000000" pitchFamily="2" charset="2"/>
        <a:buChar char="§"/>
        <a:defRPr sz="2100" kern="1200">
          <a:solidFill>
            <a:schemeClr val="tx2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tx1"/>
        </a:buClr>
        <a:buFont typeface="Wingdings" panose="05000000000000000000" pitchFamily="2" charset="2"/>
        <a:buChar char="§"/>
        <a:defRPr sz="2100" kern="1200">
          <a:solidFill>
            <a:schemeClr val="tx2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tx1"/>
        </a:buClr>
        <a:buFont typeface="Wingdings" panose="05000000000000000000" pitchFamily="2" charset="2"/>
        <a:buChar char="§"/>
        <a:defRPr sz="2100" kern="1200">
          <a:solidFill>
            <a:schemeClr val="tx2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tx1"/>
        </a:buClr>
        <a:buFont typeface="Wingdings" panose="05000000000000000000" pitchFamily="2" charset="2"/>
        <a:buChar char="§"/>
        <a:defRPr sz="2100" kern="1200">
          <a:solidFill>
            <a:schemeClr val="tx2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tx1"/>
        </a:buClr>
        <a:buFont typeface="Wingdings" panose="05000000000000000000" pitchFamily="2" charset="2"/>
        <a:buChar char="§"/>
        <a:defRPr sz="21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7491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2602" y="4409126"/>
            <a:ext cx="1412748" cy="58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758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  <p:sldLayoutId id="2147483756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950" b="0" u="sng" kern="1200">
          <a:solidFill>
            <a:srgbClr val="D3D3D3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rgbClr val="D3D3D3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100" kern="1200">
          <a:solidFill>
            <a:srgbClr val="D3D3D3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100" kern="1200">
          <a:solidFill>
            <a:srgbClr val="D3D3D3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100" kern="1200">
          <a:solidFill>
            <a:srgbClr val="D3D3D3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100" kern="1200">
          <a:solidFill>
            <a:srgbClr val="D3D3D3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E0553F-23C3-A90F-76D5-B35165C4FD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38DDF-292A-4CF7-1721-8F5A765F67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1703" y="519150"/>
            <a:ext cx="4501740" cy="2052600"/>
          </a:xfrm>
        </p:spPr>
        <p:txBody>
          <a:bodyPr>
            <a:normAutofit/>
          </a:bodyPr>
          <a:lstStyle/>
          <a:p>
            <a:r>
              <a:rPr lang="en-US" sz="3000" dirty="0"/>
              <a:t>Bird-Friendly Building Ordinances &amp; the City of Chicago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6F4E7A-F79A-ABF2-DC9B-DEDB808F2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1703" y="2792987"/>
            <a:ext cx="4633046" cy="1132525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Bryan Lenz, Ph.D.</a:t>
            </a:r>
          </a:p>
          <a:p>
            <a:r>
              <a:rPr lang="en-US" dirty="0"/>
              <a:t>Glass Collisions Program Director</a:t>
            </a:r>
          </a:p>
          <a:p>
            <a:r>
              <a:rPr lang="en-US" dirty="0"/>
              <a:t>Bird City Network Director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9C4714-ED5D-885F-2994-0E795F94F6FB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2313717" y="4878775"/>
            <a:ext cx="3948595" cy="283200"/>
          </a:xfrm>
        </p:spPr>
        <p:txBody>
          <a:bodyPr>
            <a:normAutofit fontScale="32500" lnSpcReduction="20000"/>
          </a:bodyPr>
          <a:lstStyle/>
          <a:p>
            <a:r>
              <a:rPr lang="en-US" dirty="0"/>
              <a:t>Photo: Western Meadowlark by Richard Goluch, Shutterstock; Habitat panaroma by Jacob Spendelow</a:t>
            </a:r>
          </a:p>
        </p:txBody>
      </p:sp>
      <p:pic>
        <p:nvPicPr>
          <p:cNvPr id="8" name="Picture Placeholder 7" descr="A bird with its wings spread&#10;&#10;Description automatically generated">
            <a:extLst>
              <a:ext uri="{FF2B5EF4-FFF2-40B4-BE49-F238E27FC236}">
                <a16:creationId xmlns:a16="http://schemas.microsoft.com/office/drawing/2014/main" id="{06C39CAD-0ECF-5EC8-0BF8-D73415B07262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2"/>
          <a:srcRect l="5556" r="55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5431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AE93702C-7C9E-483D-BEE5-CC4482369E55}"/>
              </a:ext>
            </a:extLst>
          </p:cNvPr>
          <p:cNvSpPr txBox="1">
            <a:spLocks/>
          </p:cNvSpPr>
          <p:nvPr/>
        </p:nvSpPr>
        <p:spPr>
          <a:xfrm>
            <a:off x="464060" y="1178371"/>
            <a:ext cx="7491802" cy="13487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rgbClr val="D3D3D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D3D3D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D3D3D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D3D3D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D3D3D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0747" indent="-260747" defTabSz="685800">
              <a:lnSpc>
                <a:spcPct val="100000"/>
              </a:lnSpc>
              <a:spcBef>
                <a:spcPct val="0"/>
              </a:spcBef>
              <a:spcAft>
                <a:spcPts val="1350"/>
              </a:spcAft>
              <a:buClr>
                <a:srgbClr val="155E63"/>
              </a:buClr>
              <a:buFont typeface="Wingdings" panose="05000000000000000000" pitchFamily="2" charset="2"/>
              <a:buChar char="§"/>
              <a:defRPr/>
            </a:pPr>
            <a:r>
              <a:rPr lang="en-US" sz="1800" b="1" dirty="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https://abcbirds.org/glass-collisions/legislation/</a:t>
            </a:r>
          </a:p>
          <a:p>
            <a:pPr marL="260747" indent="-260747" defTabSz="685800">
              <a:lnSpc>
                <a:spcPct val="100000"/>
              </a:lnSpc>
              <a:spcBef>
                <a:spcPct val="0"/>
              </a:spcBef>
              <a:spcAft>
                <a:spcPts val="1350"/>
              </a:spcAft>
              <a:buClr>
                <a:srgbClr val="155E63"/>
              </a:buClr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ABC Model Ordinance</a:t>
            </a:r>
          </a:p>
          <a:p>
            <a:pPr marL="260747" indent="-260747" defTabSz="685800">
              <a:lnSpc>
                <a:spcPct val="100000"/>
              </a:lnSpc>
              <a:spcBef>
                <a:spcPct val="0"/>
              </a:spcBef>
              <a:spcAft>
                <a:spcPts val="1350"/>
              </a:spcAft>
              <a:buClr>
                <a:srgbClr val="155E63"/>
              </a:buClr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Things to consider when editing the model</a:t>
            </a:r>
          </a:p>
          <a:p>
            <a:pPr marL="260747" indent="-260747" defTabSz="685800">
              <a:lnSpc>
                <a:spcPct val="100000"/>
              </a:lnSpc>
              <a:spcBef>
                <a:spcPct val="0"/>
              </a:spcBef>
              <a:spcAft>
                <a:spcPts val="1350"/>
              </a:spcAft>
              <a:buClr>
                <a:srgbClr val="155E63"/>
              </a:buClr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Review of existing laws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2517CFA-706B-4F63-8608-A87FA03AF989}"/>
              </a:ext>
            </a:extLst>
          </p:cNvPr>
          <p:cNvSpPr/>
          <p:nvPr/>
        </p:nvSpPr>
        <p:spPr>
          <a:xfrm>
            <a:off x="337303" y="497334"/>
            <a:ext cx="91852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" defTabSz="685800">
              <a:spcBef>
                <a:spcPts val="480"/>
              </a:spcBef>
              <a:spcAft>
                <a:spcPts val="450"/>
              </a:spcAft>
              <a:buClr>
                <a:srgbClr val="7A0019"/>
              </a:buClr>
              <a:buSzPts val="2800"/>
              <a:defRPr/>
            </a:pPr>
            <a:r>
              <a:rPr lang="en-US" sz="2800" b="1" dirty="0">
                <a:solidFill>
                  <a:srgbClr val="155E63"/>
                </a:solidFill>
                <a:latin typeface="Poppins" panose="00000500000000000000" pitchFamily="2" charset="0"/>
                <a:ea typeface="Open Sans"/>
                <a:cs typeface="Poppins" panose="00000500000000000000" pitchFamily="2" charset="0"/>
                <a:sym typeface="Open Sans"/>
              </a:rPr>
              <a:t>ABC’s Ordinance Tools</a:t>
            </a:r>
            <a:endParaRPr lang="en-US" sz="2700" b="1" dirty="0">
              <a:solidFill>
                <a:srgbClr val="7A0019"/>
              </a:solidFill>
              <a:latin typeface="Poppins" panose="00000500000000000000" pitchFamily="2" charset="0"/>
              <a:ea typeface="Open Sans"/>
              <a:cs typeface="Poppins" panose="00000500000000000000" pitchFamily="2" charset="0"/>
              <a:sym typeface="Open San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54AA89-2E60-41D7-BE22-666298742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475" y="3234176"/>
            <a:ext cx="8200479" cy="155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15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7;p34">
            <a:extLst>
              <a:ext uri="{FF2B5EF4-FFF2-40B4-BE49-F238E27FC236}">
                <a16:creationId xmlns:a16="http://schemas.microsoft.com/office/drawing/2014/main" id="{82EAE1A3-F238-4B2A-86F6-AE499715AA96}"/>
              </a:ext>
            </a:extLst>
          </p:cNvPr>
          <p:cNvSpPr txBox="1">
            <a:spLocks/>
          </p:cNvSpPr>
          <p:nvPr/>
        </p:nvSpPr>
        <p:spPr>
          <a:xfrm>
            <a:off x="-519414" y="0"/>
            <a:ext cx="9144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lt1"/>
              </a:buClr>
              <a:buSzPct val="100000"/>
              <a:buFont typeface="Calibri"/>
              <a:buNone/>
            </a:pPr>
            <a:r>
              <a:rPr lang="en-US" sz="2400" b="1" dirty="0">
                <a:solidFill>
                  <a:srgbClr val="FF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ABC Team Is Here to Help!</a:t>
            </a:r>
          </a:p>
        </p:txBody>
      </p:sp>
      <p:sp>
        <p:nvSpPr>
          <p:cNvPr id="3" name="Google Shape;168;p34">
            <a:extLst>
              <a:ext uri="{FF2B5EF4-FFF2-40B4-BE49-F238E27FC236}">
                <a16:creationId xmlns:a16="http://schemas.microsoft.com/office/drawing/2014/main" id="{B4B42566-9F64-46C2-8F0D-BE2B9120432D}"/>
              </a:ext>
            </a:extLst>
          </p:cNvPr>
          <p:cNvSpPr txBox="1"/>
          <p:nvPr/>
        </p:nvSpPr>
        <p:spPr>
          <a:xfrm>
            <a:off x="519414" y="1325563"/>
            <a:ext cx="834502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60747" lvl="0" indent="-260747" defTabSz="685800">
              <a:spcBef>
                <a:spcPct val="0"/>
              </a:spcBef>
              <a:spcAft>
                <a:spcPts val="2400"/>
              </a:spcAft>
              <a:buClr>
                <a:srgbClr val="155E63"/>
              </a:buClr>
              <a:buSzPts val="2800"/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ABC has helped draft many ordinances &amp; would love to work with the City of Chicago and your partners</a:t>
            </a:r>
          </a:p>
        </p:txBody>
      </p:sp>
      <p:sp>
        <p:nvSpPr>
          <p:cNvPr id="6" name="Google Shape;168;p34">
            <a:extLst>
              <a:ext uri="{FF2B5EF4-FFF2-40B4-BE49-F238E27FC236}">
                <a16:creationId xmlns:a16="http://schemas.microsoft.com/office/drawing/2014/main" id="{2F317815-03EB-4694-820C-8705CC2C7D82}"/>
              </a:ext>
            </a:extLst>
          </p:cNvPr>
          <p:cNvSpPr txBox="1"/>
          <p:nvPr/>
        </p:nvSpPr>
        <p:spPr>
          <a:xfrm>
            <a:off x="589304" y="2382100"/>
            <a:ext cx="8345024" cy="1415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defTabSz="685800">
              <a:spcBef>
                <a:spcPct val="0"/>
              </a:spcBef>
              <a:spcAft>
                <a:spcPts val="2400"/>
              </a:spcAft>
              <a:buClr>
                <a:srgbClr val="155E63"/>
              </a:buClr>
              <a:buSzPts val="2800"/>
              <a:defRPr/>
            </a:pPr>
            <a:r>
              <a:rPr lang="en-US" sz="2200" b="1" i="1" dirty="0"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Thank you to the Chicago City Council to for addressing this critical conservation issue, your constituents will appreciate your actions and so will the birds.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32DD15-C2C1-4DA9-8576-318BE67BDAA8}"/>
              </a:ext>
            </a:extLst>
          </p:cNvPr>
          <p:cNvSpPr txBox="1"/>
          <p:nvPr/>
        </p:nvSpPr>
        <p:spPr>
          <a:xfrm>
            <a:off x="589304" y="3900302"/>
            <a:ext cx="680995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155E63"/>
              </a:buClr>
              <a:buSzPts val="2800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Bryan Lenz, Ph.D.</a:t>
            </a:r>
          </a:p>
          <a:p>
            <a:pPr marR="0" lvl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155E63"/>
              </a:buClr>
              <a:buSzPts val="2800"/>
              <a:tabLst/>
              <a:defRPr/>
            </a:pPr>
            <a:r>
              <a:rPr lang="en-US" sz="1000" dirty="0"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Glass Collisions Program Director</a:t>
            </a:r>
          </a:p>
          <a:p>
            <a:pPr marR="0" lvl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155E63"/>
              </a:buClr>
              <a:buSzPts val="2800"/>
              <a:tabLst/>
              <a:defRPr/>
            </a:pPr>
            <a:r>
              <a:rPr lang="en-US" sz="1000" dirty="0"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blenz@abcbirds.org</a:t>
            </a:r>
          </a:p>
          <a:p>
            <a:pPr defTabSz="685800">
              <a:spcBef>
                <a:spcPct val="0"/>
              </a:spcBef>
              <a:spcAft>
                <a:spcPts val="1200"/>
              </a:spcAft>
              <a:buClr>
                <a:srgbClr val="155E63"/>
              </a:buClr>
              <a:buSzPts val="2800"/>
              <a:defRPr/>
            </a:pPr>
            <a:r>
              <a:rPr kumimoji="0" lang="en-US" sz="100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www.birdsmartglass.org</a:t>
            </a:r>
          </a:p>
          <a:p>
            <a:pPr marR="0" lvl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155E63"/>
              </a:buClr>
              <a:buSzPts val="2800"/>
              <a:tabLst/>
              <a:defRPr/>
            </a:pPr>
            <a:endParaRPr lang="en-US" sz="1000" dirty="0">
              <a:latin typeface="Poppins" panose="00000500000000000000" pitchFamily="2" charset="0"/>
              <a:ea typeface="Calibri"/>
              <a:cs typeface="Poppins" panose="00000500000000000000" pitchFamily="2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7578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3"/>
          <p:cNvSpPr txBox="1">
            <a:spLocks noGrp="1"/>
          </p:cNvSpPr>
          <p:nvPr>
            <p:ph type="title" idx="4294967295"/>
          </p:nvPr>
        </p:nvSpPr>
        <p:spPr>
          <a:xfrm>
            <a:off x="1" y="123826"/>
            <a:ext cx="9144000" cy="9941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ctr" anchorCtr="0">
            <a:normAutofit/>
          </a:bodyPr>
          <a:lstStyle/>
          <a:p>
            <a:pPr algn="ctr">
              <a:spcBef>
                <a:spcPts val="0"/>
              </a:spcBef>
              <a:buClr>
                <a:schemeClr val="lt1"/>
              </a:buClr>
              <a:buSzPts val="6600"/>
            </a:pPr>
            <a:r>
              <a:rPr lang="en-US" sz="2400" b="1" dirty="0">
                <a:solidFill>
                  <a:srgbClr val="155E63"/>
                </a:solidFill>
                <a:latin typeface="Poppins" panose="00000500000000000000" pitchFamily="2" charset="0"/>
                <a:cs typeface="Poppins" panose="00000500000000000000" pitchFamily="2" charset="0"/>
                <a:sym typeface="Arial"/>
              </a:rPr>
              <a:t>The ABC Collisions Team</a:t>
            </a:r>
            <a:endParaRPr sz="2400" b="1" dirty="0">
              <a:solidFill>
                <a:srgbClr val="155E63"/>
              </a:solidFill>
              <a:latin typeface="Poppins" panose="00000500000000000000" pitchFamily="2" charset="0"/>
              <a:cs typeface="Poppins" panose="00000500000000000000" pitchFamily="2" charset="0"/>
              <a:sym typeface="Arial"/>
            </a:endParaRPr>
          </a:p>
        </p:txBody>
      </p:sp>
      <p:pic>
        <p:nvPicPr>
          <p:cNvPr id="153" name="Google Shape;153;p33" descr="https://abcbirds.org/wp-content/uploads/2015/03/sheppard_chris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235" y="166359"/>
            <a:ext cx="1800225" cy="1800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33" descr="https://abcbirds.org/wp-content/uploads/2018/06/lenz-for-web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55985" y="166359"/>
            <a:ext cx="1800225" cy="1800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33" descr="Joanna Eckle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69268" y="2526910"/>
            <a:ext cx="1800225" cy="1800226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33"/>
          <p:cNvSpPr txBox="1"/>
          <p:nvPr/>
        </p:nvSpPr>
        <p:spPr>
          <a:xfrm>
            <a:off x="2014460" y="1631442"/>
            <a:ext cx="2321020" cy="3923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FFFFFF"/>
              </a:buClr>
              <a:buSzPts val="1400"/>
            </a:pPr>
            <a:r>
              <a:rPr lang="en-US" sz="105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Christine Sheppard</a:t>
            </a:r>
            <a:endParaRPr sz="1050" dirty="0"/>
          </a:p>
          <a:p>
            <a:pPr>
              <a:buClr>
                <a:srgbClr val="FFFFFF"/>
              </a:buClr>
              <a:buSzPts val="1400"/>
            </a:pPr>
            <a:r>
              <a:rPr lang="en-US" sz="105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Glass Collisions Program Senior Director</a:t>
            </a:r>
            <a:endParaRPr sz="1050" dirty="0"/>
          </a:p>
        </p:txBody>
      </p:sp>
      <p:sp>
        <p:nvSpPr>
          <p:cNvPr id="157" name="Google Shape;157;p33"/>
          <p:cNvSpPr txBox="1"/>
          <p:nvPr/>
        </p:nvSpPr>
        <p:spPr>
          <a:xfrm>
            <a:off x="5109153" y="1223858"/>
            <a:ext cx="2512615" cy="80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FFFFFF"/>
              </a:buClr>
              <a:buSzPts val="1400"/>
            </a:pPr>
            <a:r>
              <a:rPr lang="en-US" sz="1200" dirty="0"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Bryan Lenz</a:t>
            </a:r>
            <a:endParaRPr sz="1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buClr>
                <a:srgbClr val="FFFFFF"/>
              </a:buClr>
              <a:buSzPts val="1400"/>
            </a:pPr>
            <a:r>
              <a:rPr lang="en-US" sz="1200" dirty="0"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Glass Collisions Program Director</a:t>
            </a:r>
            <a:endParaRPr sz="1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buClr>
                <a:srgbClr val="FFFFFF"/>
              </a:buClr>
              <a:buSzPts val="1400"/>
            </a:pPr>
            <a:r>
              <a:rPr lang="en-US" sz="1200" dirty="0"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Bird City Network Director</a:t>
            </a:r>
            <a:endParaRPr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58" name="Google Shape;158;p33"/>
          <p:cNvSpPr txBox="1"/>
          <p:nvPr/>
        </p:nvSpPr>
        <p:spPr>
          <a:xfrm>
            <a:off x="1002597" y="4381139"/>
            <a:ext cx="2023727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FFFFFF"/>
              </a:buClr>
              <a:buSzPts val="1400"/>
            </a:pPr>
            <a:r>
              <a:rPr lang="en-US" sz="1200" dirty="0"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Aniko Totha</a:t>
            </a:r>
            <a:endParaRPr sz="1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buClr>
                <a:srgbClr val="FFFFFF"/>
              </a:buClr>
              <a:buSzPts val="1400"/>
            </a:pPr>
            <a:r>
              <a:rPr lang="en-US" sz="1200" dirty="0"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Glass Testing Program Coordinator</a:t>
            </a:r>
            <a:endParaRPr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59" name="Google Shape;159;p33"/>
          <p:cNvSpPr txBox="1"/>
          <p:nvPr/>
        </p:nvSpPr>
        <p:spPr>
          <a:xfrm>
            <a:off x="6469269" y="4381139"/>
            <a:ext cx="1790635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FFFFFF"/>
              </a:buClr>
              <a:buSzPts val="1400"/>
            </a:pPr>
            <a:r>
              <a:rPr lang="en-US" sz="1200" dirty="0"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Joanna Eckles</a:t>
            </a:r>
            <a:endParaRPr sz="1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buClr>
                <a:srgbClr val="FFFFFF"/>
              </a:buClr>
              <a:buSzPts val="1400"/>
            </a:pPr>
            <a:r>
              <a:rPr lang="en-US" sz="1200" dirty="0"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Bird City Network Coordinator</a:t>
            </a:r>
            <a:endParaRPr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60" name="Google Shape;160;p33" descr="https://abcbirds.org/wp-content/uploads/2022/10/Kaitlyn-Parkins-1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71888" y="2537302"/>
            <a:ext cx="1800226" cy="1800226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33"/>
          <p:cNvSpPr txBox="1"/>
          <p:nvPr/>
        </p:nvSpPr>
        <p:spPr>
          <a:xfrm>
            <a:off x="3646315" y="4381139"/>
            <a:ext cx="2155013" cy="62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FFFFFF"/>
              </a:buClr>
              <a:buSzPts val="1400"/>
            </a:pPr>
            <a:r>
              <a:rPr lang="en-US" sz="1200" dirty="0"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Kaitlyn Parkins</a:t>
            </a:r>
            <a:endParaRPr sz="1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buClr>
                <a:srgbClr val="FFFFFF"/>
              </a:buClr>
              <a:buSzPts val="1400"/>
            </a:pPr>
            <a:r>
              <a:rPr lang="en-US" sz="1200" dirty="0"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Glass Collisions Program Coordinator</a:t>
            </a:r>
            <a:endParaRPr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62" name="Google Shape;162;p33"/>
          <p:cNvPicPr preferRelativeResize="0"/>
          <p:nvPr/>
        </p:nvPicPr>
        <p:blipFill rotWithShape="1">
          <a:blip r:embed="rId7">
            <a:alphaModFix/>
          </a:blip>
          <a:srcRect l="24180" t="36191" r="29258" b="15872"/>
          <a:stretch/>
        </p:blipFill>
        <p:spPr>
          <a:xfrm>
            <a:off x="923174" y="2512342"/>
            <a:ext cx="1790635" cy="179354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56;p33">
            <a:extLst>
              <a:ext uri="{FF2B5EF4-FFF2-40B4-BE49-F238E27FC236}">
                <a16:creationId xmlns:a16="http://schemas.microsoft.com/office/drawing/2014/main" id="{E95E07F8-0608-4713-9D03-DA7F82053F5C}"/>
              </a:ext>
            </a:extLst>
          </p:cNvPr>
          <p:cNvSpPr txBox="1"/>
          <p:nvPr/>
        </p:nvSpPr>
        <p:spPr>
          <a:xfrm>
            <a:off x="1961206" y="1333551"/>
            <a:ext cx="309469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r>
              <a:rPr lang="en-US" sz="1200" b="0" i="0" u="none" strike="noStrike" cap="none" dirty="0"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Christine Sheppard</a:t>
            </a:r>
            <a:endParaRPr sz="12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r>
              <a:rPr lang="en-US" sz="1200" b="0" i="0" u="none" strike="noStrike" cap="none" dirty="0"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Glass Collisions Program Senior Director</a:t>
            </a:r>
            <a:endParaRPr sz="1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5" name="Google Shape;158;p33">
            <a:extLst>
              <a:ext uri="{FF2B5EF4-FFF2-40B4-BE49-F238E27FC236}">
                <a16:creationId xmlns:a16="http://schemas.microsoft.com/office/drawing/2014/main" id="{63F6452A-582D-48DA-B3C0-70F659C842D6}"/>
              </a:ext>
            </a:extLst>
          </p:cNvPr>
          <p:cNvSpPr txBox="1"/>
          <p:nvPr/>
        </p:nvSpPr>
        <p:spPr>
          <a:xfrm>
            <a:off x="1336795" y="5841519"/>
            <a:ext cx="2698303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r>
              <a:rPr lang="en-US" sz="1800" b="0" i="0" u="none" strike="noStrike" cap="none" dirty="0">
                <a:solidFill>
                  <a:srgbClr val="FFFFFF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Aniko Totha</a:t>
            </a:r>
            <a:endParaRPr sz="18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r>
              <a:rPr lang="en-US" sz="1800" b="0" i="0" u="none" strike="noStrike" cap="none" dirty="0">
                <a:solidFill>
                  <a:srgbClr val="FFFFFF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Glass Testing Program Coordinator</a:t>
            </a:r>
            <a:endParaRPr sz="1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6" name="Google Shape;159;p33">
            <a:extLst>
              <a:ext uri="{FF2B5EF4-FFF2-40B4-BE49-F238E27FC236}">
                <a16:creationId xmlns:a16="http://schemas.microsoft.com/office/drawing/2014/main" id="{B48CC299-A508-444C-8234-A37137385DEE}"/>
              </a:ext>
            </a:extLst>
          </p:cNvPr>
          <p:cNvSpPr txBox="1"/>
          <p:nvPr/>
        </p:nvSpPr>
        <p:spPr>
          <a:xfrm>
            <a:off x="8625691" y="5841519"/>
            <a:ext cx="2387513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r>
              <a:rPr lang="en-US" sz="1800" b="0" i="0" u="none" strike="noStrike" cap="none" dirty="0">
                <a:solidFill>
                  <a:srgbClr val="FFFFFF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Joanna Eckles</a:t>
            </a:r>
            <a:endParaRPr sz="18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r>
              <a:rPr lang="en-US" sz="1800" b="0" i="0" u="none" strike="noStrike" cap="none" dirty="0">
                <a:solidFill>
                  <a:srgbClr val="FFFFFF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Bird City Network Coordinator</a:t>
            </a:r>
            <a:endParaRPr sz="1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7" name="Google Shape;161;p33">
            <a:extLst>
              <a:ext uri="{FF2B5EF4-FFF2-40B4-BE49-F238E27FC236}">
                <a16:creationId xmlns:a16="http://schemas.microsoft.com/office/drawing/2014/main" id="{F1A85355-4E0D-4211-BD76-BC575FC832FA}"/>
              </a:ext>
            </a:extLst>
          </p:cNvPr>
          <p:cNvSpPr txBox="1"/>
          <p:nvPr/>
        </p:nvSpPr>
        <p:spPr>
          <a:xfrm>
            <a:off x="4861752" y="5841519"/>
            <a:ext cx="2873351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r>
              <a:rPr lang="en-US" sz="1800" b="0" i="0" u="none" strike="noStrike" cap="none" dirty="0">
                <a:solidFill>
                  <a:srgbClr val="FFFFFF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Kaitlyn Parkins</a:t>
            </a:r>
            <a:endParaRPr sz="18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r>
              <a:rPr lang="en-US" sz="1800" b="0" i="0" u="none" strike="noStrike" cap="none" dirty="0">
                <a:solidFill>
                  <a:srgbClr val="FFFFFF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Glass Collisions Program Coordinator</a:t>
            </a:r>
            <a:endParaRPr sz="1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7;p34">
            <a:extLst>
              <a:ext uri="{FF2B5EF4-FFF2-40B4-BE49-F238E27FC236}">
                <a16:creationId xmlns:a16="http://schemas.microsoft.com/office/drawing/2014/main" id="{82EAE1A3-F238-4B2A-86F6-AE499715AA96}"/>
              </a:ext>
            </a:extLst>
          </p:cNvPr>
          <p:cNvSpPr txBox="1">
            <a:spLocks/>
          </p:cNvSpPr>
          <p:nvPr/>
        </p:nvSpPr>
        <p:spPr>
          <a:xfrm>
            <a:off x="-519414" y="0"/>
            <a:ext cx="9144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lt1"/>
              </a:buClr>
              <a:buSzPct val="100000"/>
              <a:buFont typeface="Calibri"/>
              <a:buNone/>
            </a:pPr>
            <a:r>
              <a:rPr lang="en-US" sz="2400" b="1" dirty="0">
                <a:solidFill>
                  <a:srgbClr val="155E6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How Does the ABC Collisions Team Save Birds?</a:t>
            </a:r>
          </a:p>
        </p:txBody>
      </p:sp>
      <p:sp>
        <p:nvSpPr>
          <p:cNvPr id="3" name="Google Shape;168;p34">
            <a:extLst>
              <a:ext uri="{FF2B5EF4-FFF2-40B4-BE49-F238E27FC236}">
                <a16:creationId xmlns:a16="http://schemas.microsoft.com/office/drawing/2014/main" id="{B4B42566-9F64-46C2-8F0D-BE2B9120432D}"/>
              </a:ext>
            </a:extLst>
          </p:cNvPr>
          <p:cNvSpPr txBox="1"/>
          <p:nvPr/>
        </p:nvSpPr>
        <p:spPr>
          <a:xfrm>
            <a:off x="519414" y="1282456"/>
            <a:ext cx="10061100" cy="3600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60747" lvl="0" indent="-260747" defTabSz="685800">
              <a:spcBef>
                <a:spcPct val="0"/>
              </a:spcBef>
              <a:spcAft>
                <a:spcPts val="2400"/>
              </a:spcAft>
              <a:buClr>
                <a:srgbClr val="155E63"/>
              </a:buClr>
              <a:buSzPts val="2800"/>
              <a:buFont typeface="Wingdings" panose="05000000000000000000" pitchFamily="2" charset="2"/>
              <a:buChar char="§"/>
              <a:defRPr/>
            </a:pPr>
            <a:r>
              <a:rPr lang="en-US" sz="1800" b="0" i="0" u="none" strike="noStrike" cap="none" dirty="0"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Change the conversation</a:t>
            </a:r>
          </a:p>
          <a:p>
            <a:pPr marL="260747" lvl="0" indent="-260747" defTabSz="685800">
              <a:spcBef>
                <a:spcPct val="0"/>
              </a:spcBef>
              <a:spcAft>
                <a:spcPts val="2400"/>
              </a:spcAft>
              <a:buClr>
                <a:srgbClr val="155E63"/>
              </a:buClr>
              <a:buSzPts val="2800"/>
              <a:buFont typeface="Wingdings" panose="05000000000000000000" pitchFamily="2" charset="2"/>
              <a:buChar char="§"/>
              <a:defRPr/>
            </a:pPr>
            <a:r>
              <a:rPr lang="en-US" sz="1800" b="0" i="0" u="none" strike="noStrike" cap="none" dirty="0"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Tunnel testing &amp; product rating (Threat Factors)</a:t>
            </a:r>
            <a:endParaRPr lang="en-US" sz="1800" dirty="0">
              <a:latin typeface="Poppins" panose="00000500000000000000" pitchFamily="2" charset="0"/>
              <a:ea typeface="Calibri"/>
              <a:cs typeface="Poppins" panose="00000500000000000000" pitchFamily="2" charset="0"/>
              <a:sym typeface="Calibri"/>
            </a:endParaRPr>
          </a:p>
          <a:p>
            <a:pPr marL="260747" lvl="0" indent="-260747" defTabSz="685800">
              <a:spcBef>
                <a:spcPct val="0"/>
              </a:spcBef>
              <a:spcAft>
                <a:spcPts val="2400"/>
              </a:spcAft>
              <a:buClr>
                <a:srgbClr val="155E63"/>
              </a:buClr>
              <a:buSzPts val="2800"/>
              <a:buFont typeface="Wingdings" panose="05000000000000000000" pitchFamily="2" charset="2"/>
              <a:buChar char="§"/>
              <a:defRPr/>
            </a:pPr>
            <a:r>
              <a:rPr lang="en-US" sz="1800" b="0" i="0" u="none" strike="noStrike" cap="none" dirty="0"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Research</a:t>
            </a:r>
            <a:endParaRPr lang="en-US" sz="1800" dirty="0">
              <a:latin typeface="Poppins" panose="00000500000000000000" pitchFamily="2" charset="0"/>
              <a:ea typeface="Calibri"/>
              <a:cs typeface="Poppins" panose="00000500000000000000" pitchFamily="2" charset="0"/>
              <a:sym typeface="Calibri"/>
            </a:endParaRPr>
          </a:p>
          <a:p>
            <a:pPr marL="260747" lvl="0" indent="-260747" defTabSz="685800">
              <a:spcBef>
                <a:spcPct val="0"/>
              </a:spcBef>
              <a:spcAft>
                <a:spcPts val="2400"/>
              </a:spcAft>
              <a:buClr>
                <a:srgbClr val="155E63"/>
              </a:buClr>
              <a:buSzPts val="2800"/>
              <a:buFont typeface="Wingdings" panose="05000000000000000000" pitchFamily="2" charset="2"/>
              <a:buChar char="§"/>
              <a:defRPr/>
            </a:pPr>
            <a:r>
              <a:rPr lang="en-US" sz="1800" b="0" i="0" u="none" strike="noStrike" cap="none" dirty="0"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Outreach, education, &amp; empowerment</a:t>
            </a:r>
            <a:endParaRPr lang="en-US" sz="1800" dirty="0">
              <a:latin typeface="Poppins" panose="00000500000000000000" pitchFamily="2" charset="0"/>
              <a:ea typeface="Calibri"/>
              <a:cs typeface="Poppins" panose="00000500000000000000" pitchFamily="2" charset="0"/>
              <a:sym typeface="Calibri"/>
            </a:endParaRPr>
          </a:p>
          <a:p>
            <a:pPr marL="260747" indent="-260747" defTabSz="685800">
              <a:spcBef>
                <a:spcPct val="0"/>
              </a:spcBef>
              <a:spcAft>
                <a:spcPts val="2400"/>
              </a:spcAft>
              <a:buClr>
                <a:srgbClr val="155E63"/>
              </a:buClr>
              <a:buSzPts val="2800"/>
              <a:buFont typeface="Wingdings" panose="05000000000000000000" pitchFamily="2" charset="2"/>
              <a:buChar char="§"/>
              <a:defRPr/>
            </a:pPr>
            <a:r>
              <a:rPr lang="en-US" sz="1800" kern="1200" dirty="0">
                <a:solidFill>
                  <a:prstClr val="black"/>
                </a:solidFill>
                <a:latin typeface="Poppins" panose="00000500000000000000" pitchFamily="2" charset="0"/>
                <a:ea typeface="+mj-ea"/>
                <a:cs typeface="Poppins" panose="00000500000000000000" pitchFamily="2" charset="0"/>
                <a:sym typeface="Calibri"/>
              </a:rPr>
              <a:t>Consulting: New construction &amp; retrofits</a:t>
            </a:r>
          </a:p>
          <a:p>
            <a:pPr marL="260747" lvl="0" indent="-260747" defTabSz="685800">
              <a:spcBef>
                <a:spcPct val="0"/>
              </a:spcBef>
              <a:spcAft>
                <a:spcPts val="2400"/>
              </a:spcAft>
              <a:buClr>
                <a:srgbClr val="155E63"/>
              </a:buClr>
              <a:buSzPts val="2800"/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Bird-friendly building design laws &amp; guidelines</a:t>
            </a:r>
            <a:endParaRPr sz="18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1551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7;p34">
            <a:extLst>
              <a:ext uri="{FF2B5EF4-FFF2-40B4-BE49-F238E27FC236}">
                <a16:creationId xmlns:a16="http://schemas.microsoft.com/office/drawing/2014/main" id="{82EAE1A3-F238-4B2A-86F6-AE499715AA96}"/>
              </a:ext>
            </a:extLst>
          </p:cNvPr>
          <p:cNvSpPr txBox="1">
            <a:spLocks/>
          </p:cNvSpPr>
          <p:nvPr/>
        </p:nvSpPr>
        <p:spPr>
          <a:xfrm>
            <a:off x="-519414" y="0"/>
            <a:ext cx="9144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lt1"/>
              </a:buClr>
              <a:buSzPct val="100000"/>
              <a:buFont typeface="Calibri"/>
              <a:buNone/>
            </a:pPr>
            <a:r>
              <a:rPr lang="en-US" sz="2400" b="1" dirty="0">
                <a:solidFill>
                  <a:srgbClr val="155E6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Birds Are Good for Chicago…</a:t>
            </a:r>
          </a:p>
        </p:txBody>
      </p:sp>
      <p:sp>
        <p:nvSpPr>
          <p:cNvPr id="3" name="Google Shape;168;p34">
            <a:extLst>
              <a:ext uri="{FF2B5EF4-FFF2-40B4-BE49-F238E27FC236}">
                <a16:creationId xmlns:a16="http://schemas.microsoft.com/office/drawing/2014/main" id="{B4B42566-9F64-46C2-8F0D-BE2B9120432D}"/>
              </a:ext>
            </a:extLst>
          </p:cNvPr>
          <p:cNvSpPr txBox="1"/>
          <p:nvPr/>
        </p:nvSpPr>
        <p:spPr>
          <a:xfrm>
            <a:off x="519414" y="1282456"/>
            <a:ext cx="10061100" cy="2985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60747" lvl="0" indent="-260747" defTabSz="685800">
              <a:spcBef>
                <a:spcPct val="0"/>
              </a:spcBef>
              <a:spcAft>
                <a:spcPts val="2400"/>
              </a:spcAft>
              <a:buClr>
                <a:srgbClr val="155E63"/>
              </a:buClr>
              <a:buSzPts val="2800"/>
              <a:buFont typeface="Wingdings" panose="05000000000000000000" pitchFamily="2" charset="2"/>
              <a:buChar char="§"/>
              <a:defRPr/>
            </a:pPr>
            <a:r>
              <a:rPr lang="en-US" sz="1800" b="0" i="0" u="none" strike="noStrike" cap="none" dirty="0"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Environment &amp; sanitation</a:t>
            </a:r>
          </a:p>
          <a:p>
            <a:pPr marL="260747" lvl="0" indent="-260747" defTabSz="685800">
              <a:spcBef>
                <a:spcPct val="0"/>
              </a:spcBef>
              <a:spcAft>
                <a:spcPts val="2400"/>
              </a:spcAft>
              <a:buClr>
                <a:srgbClr val="155E63"/>
              </a:buClr>
              <a:buSzPts val="2800"/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People love them</a:t>
            </a:r>
          </a:p>
          <a:p>
            <a:pPr lvl="3" defTabSz="685800">
              <a:spcBef>
                <a:spcPct val="0"/>
              </a:spcBef>
              <a:spcAft>
                <a:spcPts val="2400"/>
              </a:spcAft>
              <a:buClr>
                <a:srgbClr val="155E63"/>
              </a:buClr>
              <a:buSzPts val="2800"/>
              <a:defRPr/>
            </a:pPr>
            <a:r>
              <a:rPr lang="en-US" sz="1800" dirty="0"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	– 16% of Illinoisans</a:t>
            </a:r>
            <a:br>
              <a:rPr lang="en-US" sz="1800" dirty="0"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</a:br>
            <a:r>
              <a:rPr lang="en-US" sz="1800" dirty="0"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	    2.03 million people</a:t>
            </a:r>
            <a:br>
              <a:rPr lang="en-US" sz="1800" dirty="0"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</a:br>
            <a:r>
              <a:rPr lang="en-US" sz="1800" dirty="0"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	    </a:t>
            </a:r>
            <a:r>
              <a:rPr lang="en-US" sz="1000" dirty="0"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(USFWS, 2013)</a:t>
            </a:r>
            <a:endParaRPr lang="en-US" sz="1800" dirty="0">
              <a:latin typeface="Poppins" panose="00000500000000000000" pitchFamily="2" charset="0"/>
              <a:ea typeface="Calibri"/>
              <a:cs typeface="Poppins" panose="00000500000000000000" pitchFamily="2" charset="0"/>
              <a:sym typeface="Calibri"/>
            </a:endParaRPr>
          </a:p>
          <a:p>
            <a:pPr marL="260747" lvl="0" indent="-260747" defTabSz="685800">
              <a:spcBef>
                <a:spcPct val="0"/>
              </a:spcBef>
              <a:spcAft>
                <a:spcPts val="2400"/>
              </a:spcAft>
              <a:buClr>
                <a:srgbClr val="155E63"/>
              </a:buClr>
              <a:buSzPts val="2800"/>
              <a:buFont typeface="Wingdings" panose="05000000000000000000" pitchFamily="2" charset="2"/>
              <a:buChar char="§"/>
              <a:defRPr/>
            </a:pPr>
            <a:r>
              <a:rPr lang="en-US" sz="1800" b="0" i="0" u="none" strike="noStrike" cap="none" dirty="0"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Economic impact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0E693F-B9A6-4D1E-B62D-5D9AB2186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8434" y="1572536"/>
            <a:ext cx="5075675" cy="3152470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63F9ED69-C268-490A-9051-B4C3D341FCF7}"/>
              </a:ext>
            </a:extLst>
          </p:cNvPr>
          <p:cNvSpPr/>
          <p:nvPr/>
        </p:nvSpPr>
        <p:spPr>
          <a:xfrm>
            <a:off x="1621217" y="3875334"/>
            <a:ext cx="2288912" cy="3028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DCF5CE1-4EC3-4532-9D2E-7B5A8BF097C6}"/>
              </a:ext>
            </a:extLst>
          </p:cNvPr>
          <p:cNvSpPr txBox="1">
            <a:spLocks/>
          </p:cNvSpPr>
          <p:nvPr/>
        </p:nvSpPr>
        <p:spPr>
          <a:xfrm>
            <a:off x="7996632" y="4648467"/>
            <a:ext cx="1147368" cy="323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BB7B"/>
              </a:buClr>
              <a:buSzPts val="1200"/>
              <a:buFont typeface="Inter"/>
              <a:buNone/>
              <a:defRPr sz="800" b="0" i="0" u="none" strike="noStrike" cap="none">
                <a:solidFill>
                  <a:schemeClr val="tx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400"/>
              <a:buFont typeface="Inter"/>
              <a:buChar char="○"/>
              <a:defRPr sz="1400" b="0" i="0" u="none" strike="noStrike" cap="none"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400"/>
              <a:buFont typeface="Inter"/>
              <a:buChar char="■"/>
              <a:defRPr sz="1400" b="0" i="0" u="none" strike="noStrike" cap="none"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400"/>
              <a:buFont typeface="Inter"/>
              <a:buChar char="●"/>
              <a:defRPr sz="1400" b="0" i="0" u="none" strike="noStrike" cap="none"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400"/>
              <a:buFont typeface="Inter"/>
              <a:buChar char="○"/>
              <a:defRPr sz="1400" b="0" i="0" u="none" strike="noStrike" cap="none"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400"/>
              <a:buFont typeface="Inter"/>
              <a:buChar char="■"/>
              <a:defRPr sz="1400" b="0" i="0" u="none" strike="noStrike" cap="none"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400"/>
              <a:buFont typeface="Inter"/>
              <a:buChar char="●"/>
              <a:defRPr sz="1400" b="0" i="0" u="none" strike="noStrike" cap="none"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400"/>
              <a:buFont typeface="Inter"/>
              <a:buChar char="○"/>
              <a:defRPr sz="1400" b="0" i="0" u="none" strike="noStrike" cap="none"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400"/>
              <a:buFont typeface="Inter"/>
              <a:buChar char="■"/>
              <a:defRPr sz="1400" b="0" i="0" u="none" strike="noStrike" cap="none"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BB7B"/>
              </a:buClr>
              <a:buSzPts val="1200"/>
              <a:buFont typeface="Inter"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</a:rPr>
              <a:t>USFWS 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/>
                <a:ea typeface="Inter"/>
                <a:sym typeface="Inter"/>
              </a:rPr>
              <a:t>(2024)</a:t>
            </a:r>
          </a:p>
        </p:txBody>
      </p:sp>
    </p:spTree>
    <p:extLst>
      <p:ext uri="{BB962C8B-B14F-4D97-AF65-F5344CB8AC3E}">
        <p14:creationId xmlns:p14="http://schemas.microsoft.com/office/powerpoint/2010/main" val="1487338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7;p34">
            <a:extLst>
              <a:ext uri="{FF2B5EF4-FFF2-40B4-BE49-F238E27FC236}">
                <a16:creationId xmlns:a16="http://schemas.microsoft.com/office/drawing/2014/main" id="{82EAE1A3-F238-4B2A-86F6-AE499715AA96}"/>
              </a:ext>
            </a:extLst>
          </p:cNvPr>
          <p:cNvSpPr txBox="1">
            <a:spLocks/>
          </p:cNvSpPr>
          <p:nvPr/>
        </p:nvSpPr>
        <p:spPr>
          <a:xfrm>
            <a:off x="-519414" y="-38957"/>
            <a:ext cx="9144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lt1"/>
              </a:buClr>
              <a:buSzPct val="100000"/>
              <a:buFont typeface="Calibri"/>
              <a:buNone/>
            </a:pPr>
            <a:r>
              <a:rPr lang="en-US" sz="2400" b="1" dirty="0">
                <a:solidFill>
                  <a:srgbClr val="155E63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…Chicago Can Be Better for Birds</a:t>
            </a:r>
          </a:p>
        </p:txBody>
      </p:sp>
      <p:sp>
        <p:nvSpPr>
          <p:cNvPr id="3" name="Google Shape;168;p34">
            <a:extLst>
              <a:ext uri="{FF2B5EF4-FFF2-40B4-BE49-F238E27FC236}">
                <a16:creationId xmlns:a16="http://schemas.microsoft.com/office/drawing/2014/main" id="{B4B42566-9F64-46C2-8F0D-BE2B9120432D}"/>
              </a:ext>
            </a:extLst>
          </p:cNvPr>
          <p:cNvSpPr txBox="1"/>
          <p:nvPr/>
        </p:nvSpPr>
        <p:spPr>
          <a:xfrm>
            <a:off x="519414" y="1282456"/>
            <a:ext cx="10061100" cy="3570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60747" lvl="0" indent="-260747" defTabSz="685800">
              <a:spcBef>
                <a:spcPct val="0"/>
              </a:spcBef>
              <a:spcAft>
                <a:spcPts val="2400"/>
              </a:spcAft>
              <a:buClr>
                <a:srgbClr val="155E63"/>
              </a:buClr>
              <a:buSzPts val="2800"/>
              <a:buFont typeface="Wingdings" panose="05000000000000000000" pitchFamily="2" charset="2"/>
              <a:buChar char="§"/>
              <a:defRPr/>
            </a:pPr>
            <a:r>
              <a:rPr lang="en-US" sz="1800" b="0" i="0" u="none" strike="noStrike" cap="none" dirty="0"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Great green spaces already!</a:t>
            </a:r>
            <a:br>
              <a:rPr lang="en-US" sz="1800" b="0" i="0" u="none" strike="noStrike" cap="none" dirty="0"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</a:br>
            <a:endParaRPr lang="en-US" sz="1800" dirty="0">
              <a:latin typeface="Poppins" panose="00000500000000000000" pitchFamily="2" charset="0"/>
              <a:ea typeface="Calibri"/>
              <a:cs typeface="Poppins" panose="00000500000000000000" pitchFamily="2" charset="0"/>
              <a:sym typeface="Calibri"/>
            </a:endParaRPr>
          </a:p>
          <a:p>
            <a:pPr marL="260747" indent="-260747" defTabSz="685800">
              <a:spcBef>
                <a:spcPct val="0"/>
              </a:spcBef>
              <a:spcAft>
                <a:spcPts val="2400"/>
              </a:spcAft>
              <a:buClr>
                <a:srgbClr val="155E63"/>
              </a:buClr>
              <a:buSzPts val="2800"/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Among most dangerous cities for birds</a:t>
            </a:r>
            <a:br>
              <a:rPr lang="en-US" sz="1800" dirty="0"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</a:br>
            <a:endParaRPr lang="en-US" sz="1800" b="0" i="0" u="none" strike="noStrike" cap="none" dirty="0">
              <a:latin typeface="Poppins" panose="00000500000000000000" pitchFamily="2" charset="0"/>
              <a:ea typeface="Calibri"/>
              <a:cs typeface="Poppins" panose="00000500000000000000" pitchFamily="2" charset="0"/>
              <a:sym typeface="Calibri"/>
            </a:endParaRPr>
          </a:p>
          <a:p>
            <a:pPr marL="260747" lvl="0" indent="-260747" defTabSz="685800">
              <a:spcBef>
                <a:spcPct val="0"/>
              </a:spcBef>
              <a:spcAft>
                <a:spcPts val="2400"/>
              </a:spcAft>
              <a:buClr>
                <a:srgbClr val="155E63"/>
              </a:buClr>
              <a:buSzPts val="2800"/>
              <a:buFont typeface="Wingdings" panose="05000000000000000000" pitchFamily="2" charset="2"/>
              <a:buChar char="§"/>
              <a:defRPr/>
            </a:pPr>
            <a:r>
              <a:rPr lang="en-US" sz="1800" b="0" i="0" u="none" strike="noStrike" cap="none" dirty="0"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Change is </a:t>
            </a:r>
            <a:r>
              <a:rPr lang="en-US" sz="1800" dirty="0"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happening: </a:t>
            </a:r>
          </a:p>
          <a:p>
            <a:pPr lvl="6" defTabSz="685800">
              <a:spcBef>
                <a:spcPct val="0"/>
              </a:spcBef>
              <a:spcAft>
                <a:spcPts val="2400"/>
              </a:spcAft>
              <a:buClr>
                <a:srgbClr val="155E63"/>
              </a:buClr>
              <a:buSzPts val="2800"/>
              <a:defRPr/>
            </a:pPr>
            <a:r>
              <a:rPr lang="en-US" sz="1800" b="0" i="0" u="none" strike="noStrike" cap="none" dirty="0"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	McCormick Place</a:t>
            </a:r>
            <a:endParaRPr lang="en-US" sz="1800" dirty="0">
              <a:latin typeface="Poppins" panose="00000500000000000000" pitchFamily="2" charset="0"/>
              <a:ea typeface="Calibri"/>
              <a:cs typeface="Poppins" panose="00000500000000000000" pitchFamily="2" charset="0"/>
              <a:sym typeface="Calibri"/>
            </a:endParaRPr>
          </a:p>
          <a:p>
            <a:pPr lvl="2" defTabSz="685800">
              <a:spcBef>
                <a:spcPct val="0"/>
              </a:spcBef>
              <a:spcAft>
                <a:spcPts val="2400"/>
              </a:spcAft>
              <a:buClr>
                <a:srgbClr val="155E63"/>
              </a:buClr>
              <a:buSzPts val="2800"/>
              <a:defRPr/>
            </a:pPr>
            <a:r>
              <a:rPr lang="en-US" sz="1800" dirty="0">
                <a:latin typeface="Poppins" panose="00000500000000000000" pitchFamily="2" charset="0"/>
                <a:ea typeface="Calibri"/>
                <a:cs typeface="Poppins" panose="00000500000000000000" pitchFamily="2" charset="0"/>
                <a:sym typeface="Calibri"/>
              </a:rPr>
              <a:t>	Feather Friendly: 11 projects done/in progress, 12 conversations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D56663B-1B8B-466F-AC80-1A2B86294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800" y="1207018"/>
            <a:ext cx="3002144" cy="280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EB5A70C2-6320-4753-9A22-BAECBD746CFD}"/>
              </a:ext>
            </a:extLst>
          </p:cNvPr>
          <p:cNvSpPr/>
          <p:nvPr/>
        </p:nvSpPr>
        <p:spPr>
          <a:xfrm>
            <a:off x="3482874" y="3614186"/>
            <a:ext cx="2288912" cy="3028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2096C2D-3866-47D9-A03A-F53DFE7B2E9D}"/>
              </a:ext>
            </a:extLst>
          </p:cNvPr>
          <p:cNvSpPr txBox="1">
            <a:spLocks/>
          </p:cNvSpPr>
          <p:nvPr/>
        </p:nvSpPr>
        <p:spPr>
          <a:xfrm>
            <a:off x="7728719" y="921225"/>
            <a:ext cx="1566711" cy="323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BB7B"/>
              </a:buClr>
              <a:buSzPts val="1200"/>
              <a:buFont typeface="Inter"/>
              <a:buNone/>
              <a:defRPr sz="800" b="0" i="0" u="none" strike="noStrike" cap="none">
                <a:solidFill>
                  <a:schemeClr val="tx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400"/>
              <a:buFont typeface="Inter"/>
              <a:buChar char="○"/>
              <a:defRPr sz="1400" b="0" i="0" u="none" strike="noStrike" cap="none"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400"/>
              <a:buFont typeface="Inter"/>
              <a:buChar char="■"/>
              <a:defRPr sz="1400" b="0" i="0" u="none" strike="noStrike" cap="none"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400"/>
              <a:buFont typeface="Inter"/>
              <a:buChar char="●"/>
              <a:defRPr sz="1400" b="0" i="0" u="none" strike="noStrike" cap="none"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400"/>
              <a:buFont typeface="Inter"/>
              <a:buChar char="○"/>
              <a:defRPr sz="1400" b="0" i="0" u="none" strike="noStrike" cap="none"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400"/>
              <a:buFont typeface="Inter"/>
              <a:buChar char="■"/>
              <a:defRPr sz="1400" b="0" i="0" u="none" strike="noStrike" cap="none"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400"/>
              <a:buFont typeface="Inter"/>
              <a:buChar char="●"/>
              <a:defRPr sz="1400" b="0" i="0" u="none" strike="noStrike" cap="none"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400"/>
              <a:buFont typeface="Inter"/>
              <a:buChar char="○"/>
              <a:defRPr sz="1400" b="0" i="0" u="none" strike="noStrike" cap="none"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027"/>
              </a:buClr>
              <a:buSzPts val="1400"/>
              <a:buFont typeface="Inter"/>
              <a:buChar char="■"/>
              <a:defRPr sz="1400" b="0" i="0" u="none" strike="noStrike" cap="none">
                <a:solidFill>
                  <a:srgbClr val="003027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1BB7B"/>
              </a:buClr>
              <a:buSzPts val="1200"/>
              <a:buFont typeface="Inter"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</a:rPr>
              <a:t>Feather Friendly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nter"/>
                <a:ea typeface="Inter"/>
                <a:sym typeface="Inter"/>
              </a:rPr>
              <a:t> (2025)</a:t>
            </a:r>
          </a:p>
        </p:txBody>
      </p:sp>
    </p:spTree>
    <p:extLst>
      <p:ext uri="{BB962C8B-B14F-4D97-AF65-F5344CB8AC3E}">
        <p14:creationId xmlns:p14="http://schemas.microsoft.com/office/powerpoint/2010/main" val="27484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8">
            <a:extLst>
              <a:ext uri="{FF2B5EF4-FFF2-40B4-BE49-F238E27FC236}">
                <a16:creationId xmlns:a16="http://schemas.microsoft.com/office/drawing/2014/main" id="{92D9FC69-8127-4FD8-A39D-76EF0F9C84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226" r="11226"/>
          <a:stretch/>
        </p:blipFill>
        <p:spPr>
          <a:xfrm>
            <a:off x="0" y="0"/>
            <a:ext cx="3234000" cy="53226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C3EBBF-968F-44D9-A4FF-CAF892D40625}"/>
              </a:ext>
            </a:extLst>
          </p:cNvPr>
          <p:cNvSpPr txBox="1"/>
          <p:nvPr/>
        </p:nvSpPr>
        <p:spPr>
          <a:xfrm>
            <a:off x="0" y="4697090"/>
            <a:ext cx="177706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85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Red-Headed Woodpecker</a:t>
            </a:r>
          </a:p>
          <a:p>
            <a:pPr defTabSz="685800">
              <a:buClrTx/>
              <a:defRPr/>
            </a:pPr>
            <a:r>
              <a:rPr lang="en-US" sz="850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by Dan Behm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CD24B246-A41A-4A24-AC13-EB5E0D147D2D}"/>
              </a:ext>
            </a:extLst>
          </p:cNvPr>
          <p:cNvSpPr txBox="1">
            <a:spLocks/>
          </p:cNvSpPr>
          <p:nvPr/>
        </p:nvSpPr>
        <p:spPr>
          <a:xfrm>
            <a:off x="4739337" y="184596"/>
            <a:ext cx="2341330" cy="1389214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0" u="sng" kern="1200">
                <a:solidFill>
                  <a:srgbClr val="D3D3D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ctr" defTabSz="685800">
              <a:spcAft>
                <a:spcPts val="600"/>
              </a:spcAft>
              <a:buClrTx/>
              <a:defRPr/>
            </a:pPr>
            <a:r>
              <a:rPr lang="en-US" sz="2000" b="1" u="none" dirty="0">
                <a:solidFill>
                  <a:srgbClr val="155E63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2 Targets</a:t>
            </a:r>
          </a:p>
          <a:p>
            <a:pPr defTabSz="68580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155E63"/>
              </a:buClr>
              <a:defRPr/>
            </a:pPr>
            <a:r>
              <a:rPr lang="en-US" sz="2000" u="none" dirty="0">
                <a:solidFill>
                  <a:prstClr val="black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New construction</a:t>
            </a:r>
          </a:p>
          <a:p>
            <a:pPr defTabSz="68580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155E63"/>
              </a:buClr>
              <a:defRPr/>
            </a:pPr>
            <a:r>
              <a:rPr lang="en-US" sz="2000" u="none" dirty="0">
                <a:solidFill>
                  <a:prstClr val="black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Existing buildings</a:t>
            </a: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347C7EFB-B9FC-4CDB-800D-2D29BC958DB1}"/>
              </a:ext>
            </a:extLst>
          </p:cNvPr>
          <p:cNvSpPr/>
          <p:nvPr/>
        </p:nvSpPr>
        <p:spPr>
          <a:xfrm>
            <a:off x="5634796" y="1402848"/>
            <a:ext cx="500231" cy="8014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E40D3CFA-C067-461C-8D24-67B3C1830A95}"/>
              </a:ext>
            </a:extLst>
          </p:cNvPr>
          <p:cNvSpPr txBox="1">
            <a:spLocks/>
          </p:cNvSpPr>
          <p:nvPr/>
        </p:nvSpPr>
        <p:spPr>
          <a:xfrm>
            <a:off x="4572000" y="2310762"/>
            <a:ext cx="2625824" cy="1389214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0" u="sng" kern="1200">
                <a:solidFill>
                  <a:srgbClr val="D3D3D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ctr" defTabSz="685800">
              <a:spcAft>
                <a:spcPts val="600"/>
              </a:spcAft>
              <a:buClrTx/>
              <a:defRPr/>
            </a:pPr>
            <a:r>
              <a:rPr lang="en-US" sz="2000" b="1" u="none" dirty="0">
                <a:solidFill>
                  <a:srgbClr val="155E63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2 Pathways</a:t>
            </a:r>
            <a:endParaRPr lang="en-US" sz="2000" u="none" dirty="0">
              <a:solidFill>
                <a:prstClr val="black"/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defTabSz="68580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155E63"/>
              </a:buClr>
              <a:defRPr/>
            </a:pPr>
            <a:r>
              <a:rPr lang="en-US" sz="2000" u="none" dirty="0">
                <a:solidFill>
                  <a:prstClr val="black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Glass           Lighting</a:t>
            </a: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50E5ED93-AC1A-42AF-8E2F-E25CCBF37C2B}"/>
              </a:ext>
            </a:extLst>
          </p:cNvPr>
          <p:cNvSpPr/>
          <p:nvPr/>
        </p:nvSpPr>
        <p:spPr>
          <a:xfrm rot="2157815">
            <a:off x="4528475" y="3039501"/>
            <a:ext cx="500231" cy="11830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06D6C2F9-F3AB-4CC3-A8A2-1D43090E9689}"/>
              </a:ext>
            </a:extLst>
          </p:cNvPr>
          <p:cNvSpPr txBox="1">
            <a:spLocks/>
          </p:cNvSpPr>
          <p:nvPr/>
        </p:nvSpPr>
        <p:spPr>
          <a:xfrm>
            <a:off x="3835572" y="4275629"/>
            <a:ext cx="1242416" cy="393477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0" u="sng" kern="1200">
                <a:solidFill>
                  <a:srgbClr val="D3D3D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defTabSz="685800">
              <a:spcAft>
                <a:spcPts val="600"/>
              </a:spcAft>
              <a:buClrTx/>
              <a:defRPr/>
            </a:pPr>
            <a:r>
              <a:rPr lang="en-US" sz="2400" b="1" i="1" u="none" dirty="0">
                <a:solidFill>
                  <a:srgbClr val="FF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Now</a:t>
            </a:r>
            <a:endParaRPr lang="en-US" sz="2400" i="1" u="none" dirty="0">
              <a:solidFill>
                <a:srgbClr val="FF0000"/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0" name="Title 2">
            <a:extLst>
              <a:ext uri="{FF2B5EF4-FFF2-40B4-BE49-F238E27FC236}">
                <a16:creationId xmlns:a16="http://schemas.microsoft.com/office/drawing/2014/main" id="{57A58D75-356D-4500-9217-BF16254D9B71}"/>
              </a:ext>
            </a:extLst>
          </p:cNvPr>
          <p:cNvSpPr txBox="1">
            <a:spLocks/>
          </p:cNvSpPr>
          <p:nvPr/>
        </p:nvSpPr>
        <p:spPr>
          <a:xfrm>
            <a:off x="7275283" y="4274864"/>
            <a:ext cx="1242416" cy="393477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b="0" u="sng" kern="1200">
                <a:solidFill>
                  <a:srgbClr val="D3D3D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defTabSz="685800">
              <a:spcAft>
                <a:spcPts val="600"/>
              </a:spcAft>
              <a:buClrTx/>
              <a:defRPr/>
            </a:pPr>
            <a:r>
              <a:rPr lang="en-US" sz="2400" b="1" i="1" u="none" dirty="0">
                <a:solidFill>
                  <a:srgbClr val="FF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Next?</a:t>
            </a:r>
            <a:endParaRPr lang="en-US" sz="2400" i="1" u="none" dirty="0">
              <a:solidFill>
                <a:srgbClr val="FF0000"/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E94290C5-9D96-467E-828F-CC72414E3236}"/>
              </a:ext>
            </a:extLst>
          </p:cNvPr>
          <p:cNvSpPr/>
          <p:nvPr/>
        </p:nvSpPr>
        <p:spPr>
          <a:xfrm rot="19737357">
            <a:off x="6801603" y="3048954"/>
            <a:ext cx="500231" cy="11830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1284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AE93702C-7C9E-483D-BEE5-CC4482369E55}"/>
              </a:ext>
            </a:extLst>
          </p:cNvPr>
          <p:cNvSpPr txBox="1">
            <a:spLocks/>
          </p:cNvSpPr>
          <p:nvPr/>
        </p:nvSpPr>
        <p:spPr>
          <a:xfrm>
            <a:off x="337303" y="1020554"/>
            <a:ext cx="7491802" cy="13487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rgbClr val="D3D3D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D3D3D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D3D3D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D3D3D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D3D3D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lnSpc>
                <a:spcPct val="100000"/>
              </a:lnSpc>
              <a:spcBef>
                <a:spcPct val="0"/>
              </a:spcBef>
              <a:spcAft>
                <a:spcPts val="1350"/>
              </a:spcAft>
              <a:buClr>
                <a:srgbClr val="155E63"/>
              </a:buClr>
              <a:buNone/>
              <a:defRPr/>
            </a:pPr>
            <a:r>
              <a:rPr lang="en-US" sz="1800" dirty="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You don’t have to be first!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2517CFA-706B-4F63-8608-A87FA03AF989}"/>
              </a:ext>
            </a:extLst>
          </p:cNvPr>
          <p:cNvSpPr/>
          <p:nvPr/>
        </p:nvSpPr>
        <p:spPr>
          <a:xfrm>
            <a:off x="337303" y="497334"/>
            <a:ext cx="91852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" defTabSz="685800">
              <a:spcBef>
                <a:spcPts val="480"/>
              </a:spcBef>
              <a:spcAft>
                <a:spcPts val="450"/>
              </a:spcAft>
              <a:buClr>
                <a:srgbClr val="7A0019"/>
              </a:buClr>
              <a:buSzPts val="2800"/>
              <a:defRPr/>
            </a:pPr>
            <a:r>
              <a:rPr lang="en-US" sz="2800" b="1" dirty="0">
                <a:solidFill>
                  <a:srgbClr val="155E63"/>
                </a:solidFill>
                <a:latin typeface="Poppins" panose="00000500000000000000" pitchFamily="2" charset="0"/>
                <a:ea typeface="Open Sans"/>
                <a:cs typeface="Poppins" panose="00000500000000000000" pitchFamily="2" charset="0"/>
                <a:sym typeface="Open Sans"/>
              </a:rPr>
              <a:t>Bird-Friendly Building Ordinances</a:t>
            </a:r>
            <a:endParaRPr lang="en-US" sz="2700" b="1" dirty="0">
              <a:solidFill>
                <a:srgbClr val="7A0019"/>
              </a:solidFill>
              <a:latin typeface="Poppins" panose="00000500000000000000" pitchFamily="2" charset="0"/>
              <a:ea typeface="Open Sans"/>
              <a:cs typeface="Poppins" panose="00000500000000000000" pitchFamily="2" charset="0"/>
              <a:sym typeface="Open San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C83F915-E436-48D6-B058-FCAE7E72136F}"/>
              </a:ext>
            </a:extLst>
          </p:cNvPr>
          <p:cNvGrpSpPr/>
          <p:nvPr/>
        </p:nvGrpSpPr>
        <p:grpSpPr>
          <a:xfrm>
            <a:off x="789382" y="1543774"/>
            <a:ext cx="7958573" cy="3476690"/>
            <a:chOff x="515644" y="1534350"/>
            <a:chExt cx="5034822" cy="3476690"/>
          </a:xfrm>
        </p:grpSpPr>
        <p:sp>
          <p:nvSpPr>
            <p:cNvPr id="5" name="Google Shape;196;p38">
              <a:extLst>
                <a:ext uri="{FF2B5EF4-FFF2-40B4-BE49-F238E27FC236}">
                  <a16:creationId xmlns:a16="http://schemas.microsoft.com/office/drawing/2014/main" id="{B8DB60B6-C28B-433A-990F-E8524D4411F9}"/>
                </a:ext>
              </a:extLst>
            </p:cNvPr>
            <p:cNvSpPr txBox="1">
              <a:spLocks/>
            </p:cNvSpPr>
            <p:nvPr/>
          </p:nvSpPr>
          <p:spPr>
            <a:xfrm>
              <a:off x="515644" y="1534350"/>
              <a:ext cx="2588781" cy="207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rgbClr val="D3D3D3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rgbClr val="D3D3D3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rgbClr val="D3D3D3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rgbClr val="D3D3D3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rgbClr val="D3D3D3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600" indent="-227965">
                <a:spcBef>
                  <a:spcPts val="0"/>
                </a:spcBef>
                <a:buClr>
                  <a:schemeClr val="lt1"/>
                </a:buClr>
                <a:buSzPts val="1700"/>
              </a:pPr>
              <a:r>
                <a:rPr lang="en-US" sz="1000" dirty="0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Alameda, California (USA)</a:t>
              </a:r>
            </a:p>
            <a:p>
              <a:pPr marL="228600" indent="-227965">
                <a:spcBef>
                  <a:spcPts val="1000"/>
                </a:spcBef>
                <a:buClr>
                  <a:schemeClr val="lt1"/>
                </a:buClr>
                <a:buSzPts val="1700"/>
              </a:pPr>
              <a:r>
                <a:rPr lang="en-US" sz="1000" dirty="0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Arlington, VA (USA)</a:t>
              </a:r>
            </a:p>
            <a:p>
              <a:pPr marL="228600" indent="-227965">
                <a:spcBef>
                  <a:spcPts val="1000"/>
                </a:spcBef>
                <a:buClr>
                  <a:schemeClr val="lt1"/>
                </a:buClr>
                <a:buSzPts val="1700"/>
              </a:pPr>
              <a:r>
                <a:rPr lang="en-US" sz="1000" dirty="0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Cook County, Illinois (USA)</a:t>
              </a:r>
            </a:p>
            <a:p>
              <a:pPr marL="228600" indent="-227965">
                <a:spcBef>
                  <a:spcPts val="1000"/>
                </a:spcBef>
                <a:buClr>
                  <a:schemeClr val="lt1"/>
                </a:buClr>
                <a:buSzPts val="1700"/>
              </a:pPr>
              <a:r>
                <a:rPr lang="en-US" sz="1000" dirty="0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Cupertino, CA (USA)</a:t>
              </a:r>
            </a:p>
            <a:p>
              <a:pPr marL="228600" indent="-227965">
                <a:spcBef>
                  <a:spcPts val="1000"/>
                </a:spcBef>
                <a:buClr>
                  <a:schemeClr val="lt1"/>
                </a:buClr>
                <a:buSzPts val="1700"/>
              </a:pPr>
              <a:r>
                <a:rPr lang="en-US" sz="1000" dirty="0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Emeryville, California (USA)</a:t>
              </a:r>
            </a:p>
            <a:p>
              <a:pPr marL="228600" indent="-227965">
                <a:spcBef>
                  <a:spcPts val="1000"/>
                </a:spcBef>
                <a:buClr>
                  <a:schemeClr val="lt1"/>
                </a:buClr>
                <a:buSzPts val="1700"/>
              </a:pPr>
              <a:r>
                <a:rPr lang="en-US" sz="1000" dirty="0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Evanston, IL (USA)</a:t>
              </a:r>
            </a:p>
            <a:p>
              <a:pPr marL="228600" indent="-227965">
                <a:spcBef>
                  <a:spcPts val="1000"/>
                </a:spcBef>
                <a:buClr>
                  <a:schemeClr val="lt1"/>
                </a:buClr>
                <a:buSzPts val="1700"/>
              </a:pPr>
              <a:r>
                <a:rPr lang="en-US" sz="1000" dirty="0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Highland Park, Illinois (USA)</a:t>
              </a:r>
            </a:p>
            <a:p>
              <a:pPr marL="228600" indent="-227965">
                <a:spcBef>
                  <a:spcPts val="1000"/>
                </a:spcBef>
                <a:buClr>
                  <a:schemeClr val="lt1"/>
                </a:buClr>
                <a:buSzPts val="1700"/>
              </a:pPr>
              <a:r>
                <a:rPr lang="en-US" sz="1000" dirty="0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Howard County, Maryland (USA)</a:t>
              </a:r>
            </a:p>
            <a:p>
              <a:pPr marL="228600" indent="-227965">
                <a:spcBef>
                  <a:spcPts val="1000"/>
                </a:spcBef>
                <a:buClr>
                  <a:schemeClr val="lt1"/>
                </a:buClr>
                <a:buSzPts val="1700"/>
              </a:pPr>
              <a:r>
                <a:rPr lang="en-US" sz="1000" dirty="0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Illinois (State) (USA)</a:t>
              </a:r>
            </a:p>
            <a:p>
              <a:pPr marL="228600" indent="-227965">
                <a:spcBef>
                  <a:spcPts val="1000"/>
                </a:spcBef>
                <a:buClr>
                  <a:schemeClr val="lt1"/>
                </a:buClr>
                <a:buSzPts val="1700"/>
              </a:pPr>
              <a:r>
                <a:rPr lang="en-US" sz="1000" dirty="0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Madison, Wisconsin (USA)</a:t>
              </a:r>
            </a:p>
            <a:p>
              <a:pPr marL="228600" indent="-227965">
                <a:spcBef>
                  <a:spcPts val="1000"/>
                </a:spcBef>
                <a:buClr>
                  <a:schemeClr val="lt1"/>
                </a:buClr>
                <a:buSzPts val="1700"/>
              </a:pPr>
              <a:r>
                <a:rPr lang="en-US" sz="1000" dirty="0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Maine (State) (USA)</a:t>
              </a:r>
            </a:p>
            <a:p>
              <a:pPr marL="228600" indent="-227965">
                <a:spcBef>
                  <a:spcPts val="1000"/>
                </a:spcBef>
                <a:buClr>
                  <a:schemeClr val="lt1"/>
                </a:buClr>
                <a:buSzPts val="1700"/>
              </a:pPr>
              <a:r>
                <a:rPr lang="en-US" sz="1000" dirty="0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Maryland (State) (USA)</a:t>
              </a:r>
            </a:p>
            <a:p>
              <a:pPr marL="228600" indent="-227965">
                <a:spcBef>
                  <a:spcPts val="1000"/>
                </a:spcBef>
                <a:buClr>
                  <a:schemeClr val="lt1"/>
                </a:buClr>
                <a:buSzPts val="1700"/>
              </a:pPr>
              <a:r>
                <a:rPr lang="en-US" sz="1000" dirty="0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Middleton, Wisconsin (USA)</a:t>
              </a:r>
            </a:p>
          </p:txBody>
        </p:sp>
        <p:sp>
          <p:nvSpPr>
            <p:cNvPr id="6" name="Google Shape;197;p38">
              <a:extLst>
                <a:ext uri="{FF2B5EF4-FFF2-40B4-BE49-F238E27FC236}">
                  <a16:creationId xmlns:a16="http://schemas.microsoft.com/office/drawing/2014/main" id="{2823BA62-CC05-46C1-ACBA-EB7527F0BF1F}"/>
                </a:ext>
              </a:extLst>
            </p:cNvPr>
            <p:cNvSpPr txBox="1">
              <a:spLocks/>
            </p:cNvSpPr>
            <p:nvPr/>
          </p:nvSpPr>
          <p:spPr>
            <a:xfrm>
              <a:off x="2961685" y="1534350"/>
              <a:ext cx="2588781" cy="34766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700" kern="1200">
                  <a:solidFill>
                    <a:srgbClr val="D3D3D3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rgbClr val="D3D3D3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rgbClr val="D3D3D3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rgbClr val="D3D3D3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rgbClr val="D3D3D3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600" indent="-227965">
                <a:spcBef>
                  <a:spcPts val="0"/>
                </a:spcBef>
                <a:buClr>
                  <a:schemeClr val="lt1"/>
                </a:buClr>
                <a:buSzPts val="1700"/>
              </a:pPr>
              <a:r>
                <a:rPr lang="en-US" sz="1000" dirty="0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Minneapolis, Minnesota (USA)</a:t>
              </a:r>
            </a:p>
            <a:p>
              <a:pPr marL="228600" indent="-227965">
                <a:spcBef>
                  <a:spcPts val="1000"/>
                </a:spcBef>
                <a:buClr>
                  <a:schemeClr val="lt1"/>
                </a:buClr>
                <a:buSzPts val="1700"/>
              </a:pPr>
              <a:r>
                <a:rPr lang="en-US" sz="1000" dirty="0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Minnesota (State) (USA)</a:t>
              </a:r>
            </a:p>
            <a:p>
              <a:pPr marL="228600" indent="-227965">
                <a:spcBef>
                  <a:spcPts val="1000"/>
                </a:spcBef>
                <a:buClr>
                  <a:schemeClr val="lt1"/>
                </a:buClr>
                <a:buSzPts val="1700"/>
              </a:pPr>
              <a:r>
                <a:rPr lang="en-US" sz="1000" dirty="0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Mountain View, California (USA)</a:t>
              </a:r>
            </a:p>
            <a:p>
              <a:pPr marL="228600" indent="-227965">
                <a:spcBef>
                  <a:spcPts val="1000"/>
                </a:spcBef>
                <a:buClr>
                  <a:schemeClr val="lt1"/>
                </a:buClr>
                <a:buSzPts val="1700"/>
              </a:pPr>
              <a:r>
                <a:rPr lang="en-US" sz="1000" dirty="0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New York City, NY (USA)</a:t>
              </a:r>
            </a:p>
            <a:p>
              <a:pPr marL="228600" indent="-227965">
                <a:spcBef>
                  <a:spcPts val="1000"/>
                </a:spcBef>
                <a:buClr>
                  <a:schemeClr val="lt1"/>
                </a:buClr>
                <a:buSzPts val="1700"/>
              </a:pPr>
              <a:r>
                <a:rPr lang="en-US" sz="1000" dirty="0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Oakland, California (USA)</a:t>
              </a:r>
            </a:p>
            <a:p>
              <a:pPr marL="228600" indent="-227965">
                <a:spcBef>
                  <a:spcPts val="1000"/>
                </a:spcBef>
                <a:buClr>
                  <a:schemeClr val="lt1"/>
                </a:buClr>
                <a:buSzPts val="1700"/>
              </a:pPr>
              <a:r>
                <a:rPr lang="en-US" sz="1000" dirty="0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Portland, Oregon (USA)</a:t>
              </a:r>
            </a:p>
            <a:p>
              <a:pPr marL="228600" indent="-227965">
                <a:spcBef>
                  <a:spcPts val="1000"/>
                </a:spcBef>
                <a:buClr>
                  <a:schemeClr val="lt1"/>
                </a:buClr>
                <a:buSzPts val="1700"/>
              </a:pPr>
              <a:r>
                <a:rPr lang="en-US" sz="1000" dirty="0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Richmond, California (USA)</a:t>
              </a:r>
            </a:p>
            <a:p>
              <a:pPr marL="228600" indent="-227965">
                <a:spcBef>
                  <a:spcPts val="1000"/>
                </a:spcBef>
                <a:buClr>
                  <a:schemeClr val="lt1"/>
                </a:buClr>
                <a:buSzPts val="1700"/>
              </a:pPr>
              <a:r>
                <a:rPr lang="en-US" sz="1000" dirty="0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San Francisco, California (USA)</a:t>
              </a:r>
            </a:p>
            <a:p>
              <a:pPr marL="228600" indent="-227965">
                <a:spcBef>
                  <a:spcPts val="1000"/>
                </a:spcBef>
                <a:buClr>
                  <a:schemeClr val="lt1"/>
                </a:buClr>
                <a:buSzPts val="1700"/>
              </a:pPr>
              <a:r>
                <a:rPr lang="en-US" sz="1000" dirty="0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San Jose, California (USA)</a:t>
              </a:r>
            </a:p>
            <a:p>
              <a:pPr marL="228600" indent="-227965">
                <a:spcBef>
                  <a:spcPts val="1000"/>
                </a:spcBef>
                <a:buClr>
                  <a:schemeClr val="lt1"/>
                </a:buClr>
                <a:buSzPts val="1700"/>
              </a:pPr>
              <a:r>
                <a:rPr lang="en-US" sz="1000" dirty="0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Santa Cruz, California (USA)</a:t>
              </a:r>
            </a:p>
            <a:p>
              <a:pPr marL="228600" indent="-227965">
                <a:spcBef>
                  <a:spcPts val="1000"/>
                </a:spcBef>
                <a:buClr>
                  <a:schemeClr val="lt1"/>
                </a:buClr>
                <a:buSzPts val="1700"/>
              </a:pPr>
              <a:r>
                <a:rPr lang="en-US" sz="1000" dirty="0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Toronto, Ontario (Canada)</a:t>
              </a:r>
            </a:p>
            <a:p>
              <a:pPr marL="228600" indent="-227965">
                <a:spcBef>
                  <a:spcPts val="1000"/>
                </a:spcBef>
                <a:buClr>
                  <a:schemeClr val="lt1"/>
                </a:buClr>
                <a:buSzPts val="1700"/>
              </a:pPr>
              <a:r>
                <a:rPr lang="en-US" sz="1000" dirty="0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Washington, DC (USA)</a:t>
              </a:r>
            </a:p>
            <a:p>
              <a:pPr marL="228600" indent="-227965">
                <a:spcBef>
                  <a:spcPts val="1000"/>
                </a:spcBef>
                <a:buClr>
                  <a:schemeClr val="lt1"/>
                </a:buClr>
                <a:buSzPts val="1700"/>
              </a:pPr>
              <a:r>
                <a:rPr lang="en-US" sz="1000" dirty="0">
                  <a:solidFill>
                    <a:schemeClr val="tx1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Wisconsin (State) (USA)</a:t>
              </a:r>
            </a:p>
            <a:p>
              <a:pPr marL="228600" indent="-120015">
                <a:spcBef>
                  <a:spcPts val="1000"/>
                </a:spcBef>
                <a:buClr>
                  <a:schemeClr val="lt1"/>
                </a:buClr>
                <a:buSzPts val="3600"/>
                <a:buFont typeface="Arial" panose="020B0604020202020204" pitchFamily="34" charset="0"/>
                <a:buNone/>
              </a:pPr>
              <a:endParaRPr lang="en-US" sz="1000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012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AE93702C-7C9E-483D-BEE5-CC4482369E55}"/>
              </a:ext>
            </a:extLst>
          </p:cNvPr>
          <p:cNvSpPr txBox="1">
            <a:spLocks/>
          </p:cNvSpPr>
          <p:nvPr/>
        </p:nvSpPr>
        <p:spPr>
          <a:xfrm>
            <a:off x="389358" y="1155074"/>
            <a:ext cx="7491802" cy="13487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rgbClr val="D3D3D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D3D3D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D3D3D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D3D3D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D3D3D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0747" indent="-260747" defTabSz="685800">
              <a:lnSpc>
                <a:spcPct val="100000"/>
              </a:lnSpc>
              <a:spcBef>
                <a:spcPct val="0"/>
              </a:spcBef>
              <a:spcAft>
                <a:spcPts val="1350"/>
              </a:spcAft>
              <a:buClr>
                <a:srgbClr val="155E63"/>
              </a:buClr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Clear &amp; achievable</a:t>
            </a:r>
          </a:p>
          <a:p>
            <a:pPr marL="260747" indent="-260747" defTabSz="685800">
              <a:lnSpc>
                <a:spcPct val="100000"/>
              </a:lnSpc>
              <a:spcBef>
                <a:spcPct val="0"/>
              </a:spcBef>
              <a:spcAft>
                <a:spcPts val="1350"/>
              </a:spcAft>
              <a:buClr>
                <a:srgbClr val="155E63"/>
              </a:buClr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Apply to as many buildings as possible</a:t>
            </a:r>
          </a:p>
          <a:p>
            <a:pPr marL="260747" indent="-260747" defTabSz="685800">
              <a:lnSpc>
                <a:spcPct val="100000"/>
              </a:lnSpc>
              <a:spcBef>
                <a:spcPct val="0"/>
              </a:spcBef>
              <a:spcAft>
                <a:spcPts val="1350"/>
              </a:spcAft>
              <a:buClr>
                <a:srgbClr val="155E63"/>
              </a:buClr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Maximize bird-friendly glass…</a:t>
            </a:r>
            <a:br>
              <a:rPr lang="en-US" sz="1800" dirty="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1800" i="1" dirty="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Where it counts!</a:t>
            </a:r>
          </a:p>
          <a:p>
            <a:pPr marL="260747" indent="-260747" defTabSz="685800">
              <a:lnSpc>
                <a:spcPct val="100000"/>
              </a:lnSpc>
              <a:spcBef>
                <a:spcPct val="0"/>
              </a:spcBef>
              <a:spcAft>
                <a:spcPts val="1350"/>
              </a:spcAft>
              <a:buClr>
                <a:srgbClr val="155E63"/>
              </a:buClr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Include glass replacement</a:t>
            </a:r>
          </a:p>
          <a:p>
            <a:pPr marL="260747" indent="-260747" defTabSz="685800">
              <a:lnSpc>
                <a:spcPct val="100000"/>
              </a:lnSpc>
              <a:spcBef>
                <a:spcPct val="0"/>
              </a:spcBef>
              <a:spcAft>
                <a:spcPts val="1350"/>
              </a:spcAft>
              <a:buClr>
                <a:srgbClr val="155E63"/>
              </a:buClr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Avoid unintended consequences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2517CFA-706B-4F63-8608-A87FA03AF989}"/>
              </a:ext>
            </a:extLst>
          </p:cNvPr>
          <p:cNvSpPr/>
          <p:nvPr/>
        </p:nvSpPr>
        <p:spPr>
          <a:xfrm>
            <a:off x="337303" y="497334"/>
            <a:ext cx="91852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" defTabSz="685800">
              <a:spcBef>
                <a:spcPts val="480"/>
              </a:spcBef>
              <a:spcAft>
                <a:spcPts val="450"/>
              </a:spcAft>
              <a:buClr>
                <a:srgbClr val="7A0019"/>
              </a:buClr>
              <a:buSzPts val="2800"/>
              <a:defRPr/>
            </a:pPr>
            <a:r>
              <a:rPr lang="en-US" sz="2800" b="1" dirty="0">
                <a:solidFill>
                  <a:srgbClr val="155E63"/>
                </a:solidFill>
                <a:latin typeface="Poppins" panose="00000500000000000000" pitchFamily="2" charset="0"/>
                <a:ea typeface="Open Sans"/>
                <a:cs typeface="Poppins" panose="00000500000000000000" pitchFamily="2" charset="0"/>
                <a:sym typeface="Open Sans"/>
              </a:rPr>
              <a:t>Ordinance Goals</a:t>
            </a:r>
            <a:endParaRPr lang="en-US" sz="2700" b="1" dirty="0">
              <a:solidFill>
                <a:srgbClr val="7A0019"/>
              </a:solidFill>
              <a:latin typeface="Poppins" panose="00000500000000000000" pitchFamily="2" charset="0"/>
              <a:ea typeface="Open Sans"/>
              <a:cs typeface="Poppins" panose="00000500000000000000" pitchFamily="2" charset="0"/>
              <a:sym typeface="Open Sans"/>
            </a:endParaRP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BF2EAD59-A7FB-432C-9DB0-88010933626A}"/>
              </a:ext>
            </a:extLst>
          </p:cNvPr>
          <p:cNvSpPr txBox="1">
            <a:spLocks/>
          </p:cNvSpPr>
          <p:nvPr/>
        </p:nvSpPr>
        <p:spPr>
          <a:xfrm>
            <a:off x="1613305" y="4857386"/>
            <a:ext cx="4127770" cy="192198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indent="-342900" defTabSz="685800" eaLnBrk="1" latinLnBrk="0" hangingPunct="1">
              <a:spcBef>
                <a:spcPct val="0"/>
              </a:spcBef>
              <a:spcAft>
                <a:spcPts val="1350"/>
              </a:spcAft>
              <a:buClr>
                <a:srgbClr val="155E63"/>
              </a:buClr>
              <a:buFont typeface="+mj-lt"/>
              <a:buAutoNum type="arabicPeriod"/>
              <a:defRPr sz="1800" kern="1200">
                <a:solidFill>
                  <a:prstClr val="black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800100" indent="-342900" defTabSz="685800" eaLnBrk="1" latinLnBrk="0" hangingPunct="1">
              <a:spcBef>
                <a:spcPct val="0"/>
              </a:spcBef>
              <a:spcAft>
                <a:spcPts val="1350"/>
              </a:spcAft>
              <a:buClr>
                <a:srgbClr val="155E63"/>
              </a:buClr>
              <a:buFont typeface="+mj-lt"/>
              <a:buAutoNum type="arabicPeriod"/>
              <a:defRPr sz="1200" kern="1200">
                <a:solidFill>
                  <a:prstClr val="black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D3D3D3"/>
                </a:solidFill>
                <a:latin typeface="+mn-lt"/>
                <a:ea typeface="+mn-ea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D3D3D3"/>
                </a:solidFill>
                <a:latin typeface="+mn-lt"/>
                <a:ea typeface="+mn-ea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D3D3D3"/>
                </a:solidFill>
                <a:latin typeface="+mn-lt"/>
                <a:ea typeface="+mn-ea"/>
                <a:cs typeface="+mn-cs"/>
              </a:defRPr>
            </a:lvl5pPr>
            <a:lvl6pPr marL="25146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 dirty="0"/>
              <a:t>Francis Searle Building, Northwester University, Chicago (Credit: Bryan Lenz)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471CEC-C8CD-438B-A1D8-589124BC51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216" y="2372914"/>
            <a:ext cx="2045633" cy="27275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3F06BE-C535-4183-9093-D3251DA7C1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9" t="26286" r="19950" b="-1265"/>
          <a:stretch/>
        </p:blipFill>
        <p:spPr>
          <a:xfrm>
            <a:off x="7291372" y="92133"/>
            <a:ext cx="1754451" cy="254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27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AE93702C-7C9E-483D-BEE5-CC4482369E55}"/>
              </a:ext>
            </a:extLst>
          </p:cNvPr>
          <p:cNvSpPr txBox="1">
            <a:spLocks/>
          </p:cNvSpPr>
          <p:nvPr/>
        </p:nvSpPr>
        <p:spPr>
          <a:xfrm>
            <a:off x="464060" y="1178371"/>
            <a:ext cx="7491802" cy="134874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rgbClr val="D3D3D3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D3D3D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D3D3D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D3D3D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D3D3D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0747" indent="-260747" defTabSz="685800">
              <a:lnSpc>
                <a:spcPct val="100000"/>
              </a:lnSpc>
              <a:spcBef>
                <a:spcPct val="0"/>
              </a:spcBef>
              <a:spcAft>
                <a:spcPts val="1350"/>
              </a:spcAft>
              <a:buClr>
                <a:srgbClr val="155E63"/>
              </a:buClr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100/100/100</a:t>
            </a:r>
          </a:p>
          <a:p>
            <a:pPr marL="260747" indent="-260747" defTabSz="685800">
              <a:lnSpc>
                <a:spcPct val="100000"/>
              </a:lnSpc>
              <a:spcBef>
                <a:spcPct val="0"/>
              </a:spcBef>
              <a:spcAft>
                <a:spcPts val="1350"/>
              </a:spcAft>
              <a:buClr>
                <a:srgbClr val="155E63"/>
              </a:buClr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Excellent definitions section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2517CFA-706B-4F63-8608-A87FA03AF989}"/>
              </a:ext>
            </a:extLst>
          </p:cNvPr>
          <p:cNvSpPr/>
          <p:nvPr/>
        </p:nvSpPr>
        <p:spPr>
          <a:xfrm>
            <a:off x="337303" y="497334"/>
            <a:ext cx="91852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" defTabSz="685800">
              <a:spcBef>
                <a:spcPts val="480"/>
              </a:spcBef>
              <a:spcAft>
                <a:spcPts val="450"/>
              </a:spcAft>
              <a:buClr>
                <a:srgbClr val="7A0019"/>
              </a:buClr>
              <a:buSzPts val="2800"/>
              <a:defRPr/>
            </a:pPr>
            <a:r>
              <a:rPr lang="en-US" sz="2800" b="1" dirty="0">
                <a:solidFill>
                  <a:srgbClr val="155E63"/>
                </a:solidFill>
                <a:latin typeface="Poppins" panose="00000500000000000000" pitchFamily="2" charset="0"/>
                <a:ea typeface="Open Sans"/>
                <a:cs typeface="Poppins" panose="00000500000000000000" pitchFamily="2" charset="0"/>
                <a:sym typeface="Open Sans"/>
              </a:rPr>
              <a:t>Starting Point: The ABC Model Ordinance</a:t>
            </a:r>
            <a:endParaRPr lang="en-US" sz="2700" b="1" dirty="0">
              <a:solidFill>
                <a:srgbClr val="7A0019"/>
              </a:solidFill>
              <a:latin typeface="Poppins" panose="00000500000000000000" pitchFamily="2" charset="0"/>
              <a:ea typeface="Open Sans"/>
              <a:cs typeface="Poppins" panose="00000500000000000000" pitchFamily="2" charset="0"/>
              <a:sym typeface="Open Sans"/>
            </a:endParaRPr>
          </a:p>
        </p:txBody>
      </p:sp>
      <p:pic>
        <p:nvPicPr>
          <p:cNvPr id="5" name="Google Shape;249;p44">
            <a:extLst>
              <a:ext uri="{FF2B5EF4-FFF2-40B4-BE49-F238E27FC236}">
                <a16:creationId xmlns:a16="http://schemas.microsoft.com/office/drawing/2014/main" id="{6B66DA6B-026C-4A89-BA85-56CB948B800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1319" y="2387924"/>
            <a:ext cx="7084543" cy="23223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032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ABC Branded PowerPoin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Bird City Network">
      <a:dk1>
        <a:srgbClr val="155E63"/>
      </a:dk1>
      <a:lt1>
        <a:sysClr val="window" lastClr="FFFFFF"/>
      </a:lt1>
      <a:dk2>
        <a:srgbClr val="4D4D4D"/>
      </a:dk2>
      <a:lt2>
        <a:srgbClr val="E7E6E6"/>
      </a:lt2>
      <a:accent1>
        <a:srgbClr val="38A4B1"/>
      </a:accent1>
      <a:accent2>
        <a:srgbClr val="FBAB20"/>
      </a:accent2>
      <a:accent3>
        <a:srgbClr val="E15E25"/>
      </a:accent3>
      <a:accent4>
        <a:srgbClr val="3C6731"/>
      </a:accent4>
      <a:accent5>
        <a:srgbClr val="B33625"/>
      </a:accent5>
      <a:accent6>
        <a:srgbClr val="D4EEF1"/>
      </a:accent6>
      <a:hlink>
        <a:srgbClr val="0070C0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rd City Network.potx" id="{F9106C85-DF4E-4122-9BD5-64B240D231BB}" vid="{20288F11-CDDB-401D-9978-19D759A22383}"/>
    </a:ext>
  </a:extLst>
</a:theme>
</file>

<file path=ppt/theme/theme3.xml><?xml version="1.0" encoding="utf-8"?>
<a:theme xmlns:a="http://schemas.openxmlformats.org/drawingml/2006/main" name="4_Green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v New Draft Slide Template_April 30 2021" id="{E7C64984-BF7A-4324-8ED4-F19BECA5357F}" vid="{6C887798-62C2-4FFC-8780-E43A90A4FAAB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9283</TotalTime>
  <Words>582</Words>
  <Application>Microsoft Office PowerPoint</Application>
  <PresentationFormat>On-screen Show (16:9)</PresentationFormat>
  <Paragraphs>109</Paragraphs>
  <Slides>11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Inter</vt:lpstr>
      <vt:lpstr>Calibri Light</vt:lpstr>
      <vt:lpstr>Calibri</vt:lpstr>
      <vt:lpstr>Poppins</vt:lpstr>
      <vt:lpstr>Wingdings</vt:lpstr>
      <vt:lpstr>Besley SemiBold</vt:lpstr>
      <vt:lpstr>Besley</vt:lpstr>
      <vt:lpstr>Arial</vt:lpstr>
      <vt:lpstr>ABC Branded PowerPoint</vt:lpstr>
      <vt:lpstr>Office Theme</vt:lpstr>
      <vt:lpstr>4_Green</vt:lpstr>
      <vt:lpstr>Bird-Friendly Building Ordinances &amp; the City of Chicago</vt:lpstr>
      <vt:lpstr>The ABC Collisions Team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 Muñoz</dc:creator>
  <cp:lastModifiedBy>Bryan Lenz</cp:lastModifiedBy>
  <cp:revision>190</cp:revision>
  <dcterms:modified xsi:type="dcterms:W3CDTF">2025-07-23T03:48:19Z</dcterms:modified>
</cp:coreProperties>
</file>